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 తల్లి చేర్చునట్లు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 Thalli Cherchunatlu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 తల్లి చేర్చునట్లు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చేర్చు నా ప్రియుడు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 Thalli Cherchunatlu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Cherchu Naa Priyudu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హల్లేలుయా హల్లేలుయా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కౌగిటిలో హత్తుకొనున్‌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చింతలన్‌ బాపును (2)        ||కన్న||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Kougitilo Hatthukonun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Chinthalan Baapunu (2)          ||Kanna||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చేయి పట్టి నడుపును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శికరముపై నిలుపును (2)        ||కన్న||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Cheyi Patti Nadupunu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Shikharamupai Nilupunu (2)          ||Kanna||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కొరకై మరణించే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పాపముల్‌ భరియించే (2)        ||కన్న||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Korakai Maraninche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Paapamul Bhariyinche (2)          ||Kanna||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చేయి విడువడు ఎప్పుడు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విడనాడడు ఎన్నడు (2)        ||కన్న||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Cheyi Viduvadu Eppudu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Vidanaadadu Ennadu (2)          ||Kanna||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2026-02-25T09:26:31Z</dcterms:created>
  <dcterms:modified xsi:type="dcterms:W3CDTF">2026-02-25T09:26:31Z</dcterms:modified>
</cp:coreProperties>
</file>