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ప్రేమామృతధారలు చిందించిన యేసుకు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Premaamruthadhaaralu Chindinchina Yesuku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(్రేమామృతధారలు చిందించిన యేసుకు సమమెవరు?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- ఆ - ఆ ప్రేమయెతానై నిలచి - (ప్రేమవాక్కులనే బలికి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(్Remaamruthadhaaralu Chindinchina Yesuku Samamevaru?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- Aa - Aa Premayethaanai Nilachi - (Premavaakkulane Baliki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ప్రాణము బెట్టి - ప్రేమనగరికి చనియె ||ప్రేమా||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నిశ్చలమైన (ప్రేమజీవికి - యిలలో తావేది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Praanamu Betti - Premanagariki Chaniye ||Premaa||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Nishchalamaina (Premajeeviki - Yilalo Thaavedi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ద్రోహులేగాని - ప్రియమున చేరరు వాని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చేరిన చెలికాడగురా - సమయమిదే పరుగిడరా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Drohulegaani - Priyamuna Cheraru Vaani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Cherina Chelikaadaguraa - Samayamide Parugidaraa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ఘోరపాపాత్ములనైన -(ప్రేమించునురారా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పాపభారముతో - రారా - పాదములపై బడరా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Ghorapaapaathmulanaina -(Preminchunuraaraa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Paapabhaaramutho - Raaraa - Paadamulapai Badaraa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రక్షకుడేసు - తప్పక నిను రక్షించున్ ||ప్రేమా||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ఇంత గొప్ప రక్షణను - నిర్లక్ష్యము చేసెదవేల?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Rakshakudesu - Thappaka Ninu Rakshinchun ||Premaa||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Intha Goppa Rakshananu - Nirlakshyamu Chesedavela?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దిన మిదియేరా - తక్షణమే కనుగొనరా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ఇదియే దేవుని వరము - ముదమారగ జేకొనుము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Dina Midiyeraa - Thakshaname Kanugonaraa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Idiye Devuni Varamu - Mudamaaraga Jekonumu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2026-08-11T18:52:31Z</dcterms:created>
  <dcterms:modified xsi:type="dcterms:W3CDTF">2026-08-11T18:52:31Z</dcterms:modified>
</cp:coreProperties>
</file>