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the Words of Love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change, He changes not,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Christ can never die;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love, not mine, the resting place,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truth, not mine, the tie.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the words of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gaze upon the blood,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the mighty Sacrifice,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have peace with God.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’Tis everlasting peace!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Sure as Jehovah’s Name;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’Tis stable as His steadfast throne,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Forevermore the same.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clouds may go and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storms may sweep my sky—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blood-sealed friendship changes not;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Cross is ever nigh.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love is oft times 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joy still ebbs and flows;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peace with Him remains the same,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change Jehovah knows.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2026-08-24T07:34:12Z</dcterms:created>
  <dcterms:modified xsi:type="dcterms:W3CDTF">2026-08-24T07:34:12Z</dcterms:modified>
</cp:coreProperties>
</file>