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నా యేసయ్యా – నిన్నే స్తోత్రింతును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నా తండ్రి – నిన్నే ఘనపరతును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Naa Yesayyaa – Ninne Sthothrinthunu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Naa Thandri – Ninne Ghanaparathunu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పూజార్హుడా – మహిమ సంపన్నుడా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విమోచకూడా – ఆశ్రయ దుర్గమా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Poojaarhudaa – Mahima Sampannudaa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Vimochakudaa – Aashraya Durgamaa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అభిషిక్తుడా ఆరాధ్యుడా – నిన్నే ప్రేమింతును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అతిసుందరుడా – నీలోనే హర్షింతునూ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Abhishikthudaa Aaraadhyudaa – Ninne Preminthunu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 Velalo Athi Sundarudaa – Neelone Harshinthunu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నా సర్వమా – నీకే స్తుతికీర్తనా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సహవాసము – నిత్యం సంతోషమే (2)         ||పరిశుద్ధుడా||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Naa Sarvamaa – Neeke Sthuthi Keerthanaa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Sahavaasamu – Nithyam Santhoshame (2)        ||Parishuddhudaa||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2026-02-25T09:17:13Z</dcterms:created>
  <dcterms:modified xsi:type="dcterms:W3CDTF">2026-02-25T09:17:13Z</dcterms:modified>
</cp:coreProperties>
</file>