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 కోన లోయలోతుల్లో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 Kona Loya Lothullo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 కోన లోయలోతుల్లో… ఓ ఓ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వినబడుతుంది నా యేసుని స్వరమే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 Kona Loya Lothullo.. O 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Vinabaduthundi Naa Yesuni Swarame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తెలుసుకో నేస్తమా యేసే నిజ దైవం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యేసే మన రక్షణ ప్రాకారం || కొండ కోన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Thelusuko Nesthamaa Yese Nija Daivam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Yese Mana Rakshana Praakaaram ||Konda Kona||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హృదయమనే ద్వారమున నిలుచున్నాడు నా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హృదయమందు చేర్చుకో నేస్తమా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Hrudayamane Dwaaramuna Niluchunnaadu Naa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Hrudayamandu Cherchuko Nesthamaa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స్థితికైనా చాలిన దేవుడు నా యేసేనయ్య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స్థితిని ఎరిగిన దేవుడు నా యేసేనయ్య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Sthithikainaa Chaalina Devudu Naa Yesenayya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Sthithini Erigina Devudu Naa Yesenayya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ఈ దినమందే యేసుని స్వరము వినుమన్నా (2)     ||కొండ కోన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Ee Dinamane Yesuni Swaramu Vinumannaa (2)     ||Konda Kona||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ఆకాశానికి భూమికి మధ్య సిలువలో వేలాడెను నా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రక్షించాలని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Aakaashaaniki Bhoomiki Madhya Siluvalo Velaadenu Naa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Rakshinchaalani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సిలువలో తన రక్తమును కార్చెను యేసయ్య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రాజ్యములో నిను చేర్చుటకు పిలిచెను యేసయ్య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Siluvalo Thana Rakthamunu Kaarchenu Yesayya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Raajyamulo Ninu Cherchutaku Pilichenu Yesayya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ఈ దినమందే యేసుని స్వరము వినుమన్నా (2)     ||కొండ కోన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Ee Dinamande Yesuni Swaramu Vinumannna (2)    ||Konda Kona||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2026-02-25T09:28:17Z</dcterms:created>
  <dcterms:modified xsi:type="dcterms:W3CDTF">2026-02-25T09:28:17Z</dcterms:modified>
</cp:coreProperties>
</file>