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చాలునయా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Chaalunayaa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చాలునయా యేసయ్యా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మేలునే కోరితి మెస్సయ్యా నను కాయువాడా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Chaalunayaa Yesayyaa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Melune Korithi Messayyaa Nanu Kaayuvaadaa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ఘనత మహిమ నిరతము నీకే చెల్లును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Ghanatha Mahima Nirathamu Neeke Chellunu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నన్నెంతగానో ప్రేమించి నీవు నీ చేతిలో నను చెక్కుకుంటివి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సహవాసం నీతో నుండను నీ రూపులో నను చేసుకొంటివి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Nannenthagaano Preminchi Neevu Nee Chethilo Nanu Chekkukuntivi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Sahavaasam Neetho Nundanu Nee Roopulo Nanu Chesukontivi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ఇంతటి భాగ్యము పొందుటకు ఎంతటి వాడను నేను ప్రభు       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Inthati Bhaagyamu Pondutaku Enthati Vaadanu NenU Prabhu    ||Nee Krupa||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పడియున్న నన్ను చెడనియ్యకా నీ జీవము నాలో నుంచినావు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రక్తం నాకై కార్చి నీ దివ్య రక్షణ నిచ్చినావు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Padiyunna Nannu Chedaniyyakaa Nee Jeevamu Naalo Nunchinaavu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Raktham Naakai Kaarchi Nee Divya Rakshana Nichchinaavu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నన్నాదరించిన నజరేయుడా నిన్నేన్నడు నేను మరువనయ       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Nannadarinchina Najareyudaa Ninnennadu Nenu Maruvanayaa    ||Nee Krupa||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నలిగిన హృదయం విరిగిన మనసుతో నీ నామ గానం చేసెద (యేసయ్య)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మధుర స్వరం ప్రతి దినం నే వినుచు ఆస్వాదించెద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Naligina Hrudayam Virigina Manasutho Nee Naamam Gaanam Cheseda (Yesayyaa)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Madhura Swaram Prathi Dinam Ne Vinuchu Aaswaadincheda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చాలునయా నాకీ జీవితం నీ సేవకే అది అంకితం       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Chaalunayaa Naakee Jeevitham Nee Sevake Adi Ankitham    ||Nee Krupa||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2026-02-25T09:34:15Z</dcterms:created>
  <dcterms:modified xsi:type="dcterms:W3CDTF">2026-02-25T09:34:15Z</dcterms:modified>
</cp:coreProperties>
</file>