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కృపకాలములో  ప్రభుయేసుని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Krupakaalamulo  PrabhuYesuni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క్రీస్తులో పూర్ణ నిత్యజీవం - పరలోక ఆశీర్వాదములు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మరణమా నీ ముల్లెక్కడ - క్రీస్తునందు విజయమే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Kreesthulo Poorna Nithyajeevan - Paraloka Aasheervaadamulu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Maranamaa Nee Mullekkada - Kreesthunandu Vijayame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శిక్ష దండన తొలగింపబడె - ప్రభుయేసు క్రీస్తునందే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శక్తిచే పాతాళ ద్వారం - సదా ఓడింపబడె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Shiksha Dandana Tholagimpabade - PrabhuYesu Kreesthunande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Shakthiche Paathaala Dvaaran - Sadaa Odimpabade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కృపకాలములో - ప్రభుయేసుని - అంగీకరించుము  ఓ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Krupakaalamulo - PrabhuYesuni - Anggeekarinchumu  O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కృపకాలములో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Krupakaalamulo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సర్వలోకము సంపాదించి - నీ ఆత్మను కోల్పోయిన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మిత్రుడా నీ కేమి లాభముండును (2) ఈ లాటి జీవముతో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Sarvalokamu Sampaadinchi - Nee Aathmanu Kolpoyina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Mithrudaa Nee Kemi Laabhamundunu (2) Ee Laati Jeevamutho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ప్రేమ స్వరము విని - తెరువు నీ హృదయము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యేసుని చరణముల్ చేరి అనంత ముక్తి పొందు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Prema Svaramu Vini - Theruvu Nee Hrudayamu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Yesuni Charanamul Cheri Anantha Mukthi Pondu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ధర్మ కర్మ సంస్కారమువలన - పరిశుద్ధుడవు కానేరవు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భక్తి వేషాలు ధరించుకొన్న - పరలోకము చేరవు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Dharma Karma Sanskaaramuvalana - Parishuddhadavu Kaaneravu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Bhakthi Veshaalu Dharinchukonna - Paralokamu Cheravu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కాగా మిత్రుడా నీ పాపములను - ఒప్పుకొను యేసు నొద్ద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మహాప్రభుని చరణముల్ చేరి - అర్పించుకో నిన్నే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Kaagaa Mithrudaa Nee Paapamulanu - Oppukonu Yesu Nodda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MahaaPrabhuni Charanamul Cheri - Arpinchuko Ninne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ప్రభుయేసుక్రీస్తు నిత్యరక్షణకు - ఏకైక మార్గం గ్రహించుకో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పాపమార్గం వదలి పశ్చాత్తాపముతో - ప్రభుశరణము చేరి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PrabhuYesuKreesthu Nithyarakshanaku - Ekaika Maargan Grahinchuko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Paapamaargan Vadali Pashchaaththaapamutho - Prabhusharanamu Cheri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పాపములను ప్రభురక్తమందు - కడిగి శుద్ధిచేసుకో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ఆశీర్వాదములు నిత్య జీవము పొందు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Paapamulanu Prabhurakthamandu - Kadigi Shuddhichesuko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Aasheervaadamulu Nithya Jeevamu Pondu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2026-08-11T18:40:27Z</dcterms:created>
  <dcterms:modified xsi:type="dcterms:W3CDTF">2026-08-11T18:40:27Z</dcterms:modified>
</cp:coreProperties>
</file>