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నీవలె నిర్మించినను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Neevale Nirminchinanu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సిలువ వేయమని కేకలేసితి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క్షమించి కౌగిలించి ముద్దుపెట్టుకుంటివా (2) ||నన్ను నీవలె||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Siluva Veyamani Kekalesithi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 Kshaminchi Kougilinchi Muddupettukuntivaa (2) ||Nannu Neevale||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నీవలె నిర్మించినను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కోల్పోతి దేవా నీ రూపమును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Neevale Nirminchinanu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Kolpothi Devaa Nee Roopamunu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హేయ క్రియలతో సిలువేసినను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నీ కృపను తొలగించవెందుకు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Heya Kriyalatho Siluvesinanu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Nee Krupanu Tholaginchavenduku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బాధించినా భరియించితివా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పాపం జ్ఞాపకమే రాలేదా (2) ||నన్ను నీవలె||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Baadhinchinaa Bhariyinchithivaa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 Gnaapakame Raaledaa (2) ||Nannu Neevale||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ఎరిగి ఎరిగి చెడిపోతిని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తెలిసి తెలివిగా తప్పిపోతిని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Erigi Erigi Chedipothini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Thelisi Thelivigaa Thappipothini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బ్రతికున్న శవమునై నేనుంటిని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అహము ముదిరి పది లేవలేకపోతిని (2) ||నన్ను నీవలె||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Brathikunna Shavamunai Nenuntini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Ahamu Mudiri Padi Levalekapothini (2) ||Nannu Neevale||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భయభక్తులు లేని వెర్రివాడనై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కుంపటి ఒడిలో పెట్టుకుంటిని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Bhayabhakthulu Leni Verrivaadanai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Kumpati Odilo Pettukuntini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పూటకూటికై ఆశపడితిని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వ్యభిచారినై వెక్కివెక్కి ఏడ్చుచుంటిని (2) ||నన్ను నీవలె||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Poota Kootikai Aashapadithini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Vyabhichaarinai Vekki Vekki Edchuchuntini (2) ||Nannu Neevale||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సిల్వలో నీ శ్రమ చూడకుంటిని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ప్రేమను కానకుంటిని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Silvalo Nee Shrama Choodakuntini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Premanu Kaanakuntini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2026-02-25T09:08:31Z</dcterms:created>
  <dcterms:modified xsi:type="dcterms:W3CDTF">2026-02-25T09:08:31Z</dcterms:modified>
</cp:coreProperties>
</file>