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జగతికి జ్యోతిని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Jagathiki Jyothini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జగతికి జ్యోతిని నేను - జీవన జ్యోతి జ్వలించెదను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Jagathiki Jyothini Nenu - Jeevana Jyothi Jvalinchedanu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నా గృహంబునకు జ్యోతిని నేను నా జ్యోతిని జ్వలించి సదా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గాఢాంధకారమునంతటిని - తొలగించెద నా హృదయమునుండి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Naa Gruhambunaku Jyothini Nenu Naa Jyothini Jvalinchi Sadaa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Gaadhaandhakaaramunanthatini - Tholagincheda Naa Hrudayamunundi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గాఢాంధకారమునంతటిని - తొలగించెద నా హృదయమునుండి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 యేసు జ్యోతిని వెలిగించెద - ప్రతి చీకటి లోయ యందు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Gaadhaandhakaaramunanthatini - Tholagincheda Naa Hrudayamunundi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 Yesu Jyothini Veligincheda - Prathi Cheekati Loya Yandu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ప్రణయము త్యాగము సత్యమనునవి - ప్రభు వొసంగిన ప్రత్యక్షత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సంతోషమున నా జీవితము సమర్పించెద ప్రభు యేసునకు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Pranayamu Thyaagamu Sathyamanunavi - Prabhu Vosanggina Prathyakshatha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Santhoshamuna Naa Jeevithamu Samarpincheda Prabhu Yesunaku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2026-08-11T18:39:28Z</dcterms:created>
  <dcterms:modified xsi:type="dcterms:W3CDTF">2026-08-11T18:39:28Z</dcterms:modified>
</cp:coreProperties>
</file>