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గొప్ప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Goppa Devaa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నాలాంటి ఘోరమైన పాపిని కూడా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క్షమియించి ప్రేమించింది నీవేనయ్యా           ||మా గొప్ప||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Naalaanti Ghoramaina Paapini Koodaa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Kshamiyinchi Preminchindi Neevenayyaa         ||Maa Goppa||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గొప్ప దేవా – మము కరుణించి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అత్యున్నత స్థానములో నను నిలిపావు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Goppa Devaa – Mamu Karuninchi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Athyunnatha Sthaanamulo Nanu Nilipaavu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యోగ్యుడనే కాను ఆ ప్రేమకు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 కట్టలేను ఆ ప్రేమకు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Yogyudane Kaanu Aa Premaku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 Kattalenu Aa Premaku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ఆరాధించెదను… నా పూర్ణ హృదయముతో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కీర్తింతును – నా జీవితమంతా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Aaraadhinchedanu… Naa Poorna Hrudayamutho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Keerthinthunu – Naa Jeevithamanthaa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నెమ్మదే లేని బ్రతుకులో – పాపపు బంధకాలలో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చిక్కి ఉన్న నన్ను నీవు విడిపించావు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Nemmade Leni Brathukulo – Paapapu Bandhakaalalo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Chikki Unna Nannu Neevu Vidipinchaavu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పాపంలో నుండి నను విమోచించుటకు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ఘోర సిలువలోన మరణించావు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Paapamlo Nundi Nanu Vimochinchutaku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Ghora Siluvalona Maraninchaavu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దాస్యములోనుండి పడి ఉన్న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కుమారునిగా రక్షించావు           ||మా గొప్ప||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Daasyamulonundi Padi Unna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Kumaarunigaa Rakshinchaavu             ||Maa Goppa||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మార్పులేని బ్రతుకులో మలినమైన మనస్సుతో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తూలనాడి దూషించింది నిన్నేనేగా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Maarpuleni Brathukulo Malinamaina Manassutho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Thoolanaadi Dooshinchindi Ninnenegaa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స్థితిలో కూడా నను ప్రేమించే గొప్ప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హృదయం నీదే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Sthithilo Koodaa Nanu Preminche Goppa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 Neede Yesayyaa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2026-02-25T09:15:13Z</dcterms:created>
  <dcterms:modified xsi:type="dcterms:W3CDTF">2026-02-25T09:15:13Z</dcterms:modified>
</cp:coreProperties>
</file>