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హృదయాభిలాష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Hrudayaabhilaasha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హృదయాభిలాష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మెస్సయ్యా నా తీయని తలంపులు నీవేనయ్యా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Hrudayaabhilaasha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Messayyaa Naa Theeyani Thalampulu Neevenayyaa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పగలు మేఘ స్తంభమై రాత్రి అగ్ని స్తంభమై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పితరులను ఆవరించి ఆదరించిన మహనీయుడవు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Pagalu Megha Sthambhamai Raathri Agni Sthambhamai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Pitharulanu Aavarinchi Aadarinchina Mahaneeyudavu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పూజనీయుడా నీతి సూర్యుడా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నా కనుల మెదలుచున్నవాడా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Poojaneeyudaa Neethi Sooryudaa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Naa Kanula Medaluchunnavaadaa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పోరాటాలలో శత్రువు తంత్రాలన్నిటిలో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మెలకువ కలిగి ఎదిరించుటకు శక్తితో నింపిన షాలేము రాజా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Aathmeeya Poraataalalo Shathruvu Thanthraalannitilo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Melakuva Kaligi Edirinchutaku Shakthitho Nimpina Shaalemu Raajaa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విజయశీలుడా పరిశుద్ధాత్ముడా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నాలోనే నిలచియున్నవాడా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Vijaysheeludaa Parishuddhaathmudaa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Naalone Nilachiyunnavaadaa 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2026-02-25T09:19:25Z</dcterms:created>
  <dcterms:modified xsi:type="dcterms:W3CDTF">2026-02-25T09:19:25Z</dcterms:modified>
</cp:coreProperties>
</file>