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స్తోత్రించుడి సృష్టికర్తన్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Sthothrinchudi Srushtikarthan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స్తోత్రించుడి సృష్టికర్తన్ ముక్తియూట యైనవాని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గొప్ప (ప్రేమను జీవకర్తయౌ దేవున్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Sthothrinchudi Srushtikarthan Mukthiyoota Yainavaani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Goppa (Premanu Jeevakarthayau Devun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యాగమైన గొజ్జెన్ ఏక దేవుడౌ యెహోవన్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పైని రాజు యాజకున్ పాడు డేకమౌ హృదిన్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Yaagamaina Gojjen Eka Devudau Yehovan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Paini Raaju Yaajakun Paadu Dekamau Hrudin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2026-08-11T18:41:09Z</dcterms:created>
  <dcterms:modified xsi:type="dcterms:W3CDTF">2026-08-11T18:41:09Z</dcterms:modified>
</cp:coreProperties>
</file>