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నిరాకారా, సురూపుడా, మనోహరా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Niraakaaraa, Suroopudaa, Manoharaa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ఒక్కడగు నిత్య దేవునికే - ఒక్కడగు సుతుడేసునకే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ఒక్కడగు సత్య ఆత్మ నీకే - హల్లెలూయా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Okkadagu Nithya Devunike - Okkadagu Suthudesunake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Okkadagu Sathya Aathma Neeke - Hallelooyaa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నిరాకారా, సురూపుడా, మనోహరా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Niraakaaraa, Suroopudaa, Manoharaa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కరిగితివా నాకై వ్రేలాడుచు (2)- సిలువలో - నిరాకారా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Karigithivaa Naakai Vrelaaduchu (2)- Siluvalo - Niraakaaraa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వారుల దెబ్బలబాధ నొంది - వాడి మేకులతో గ్రుచ్చబడి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తీరని దాహము సహించితివి (2) - సిలువలో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Vaarula Debbalabaadha Nondi - Vaadi Mekulatho Gruchchabadi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Theerani Daahamu Sahinchithivi (2) - Siluvalo (1)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మానవులు ఏడ్చి ప్రలాపింప - భూరాజు లెల్లరు మాడిపోగా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శిష్యుల డెందములు పగుల - సిలువలో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Maanavulu Edchi Pralaapimpa - Bhooraaju Lellaru Maadipogaa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Shishyula Dendamulu Pagula - Siluvalo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అరచి ప్రాణము వీడిన సుతుడా - వైరి నే నీ పాదముల బడితిని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కోరి రక్షణ నెరవేర్చితివి - సిలువలో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Arachi Praanamu Veedina Suthudaa - Vairi Ne Nee Paadamula Badithini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Kori Rakshana Neraverchithivi - Siluvalo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కోరి సిల్వభారమును మోసితివి - పాపభారమును ద్రుంచితివి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ఘోర గాయములు పొందితివి - సిలువలో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Kori Silvabhaaramunu Mosithivi - Paapabhaaramunu Drunchithivi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Ghora Gaayamulu Pondithivi - Siluvalo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నన్ను రక్షింపను ఎన్ని పాట్లన్ - పెన్నుగ నీవు సహించితివి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నన్ను నీ చిత్తమున బిడ్డచేయ - సిలువలో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Nannu Rakshimpanu Enni Paatlan - Pennuga Neevu Sahinchithivi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Nannu Nee Chiththamuna Biddacheya - Siluvalo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కౄరుడు ప్రక్కనీటె గ్రుచ్చగా - నీదు రక్తమును పారెనయ్యా!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తీరుగా నే రక్షణ పొందను - సిలువలో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Kroorudu Prakkaneete Gruchchagaa - Needu Rakthamunu Paarenayyaa!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Theerugaa Ne Rakshana Pondanu - Siluvalo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2026-08-11T18:41:00Z</dcterms:created>
  <dcterms:modified xsi:type="dcterms:W3CDTF">2026-08-11T18:41:00Z</dcterms:modified>
</cp:coreProperties>
</file>