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సీయోను పురమా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Seeyonu Puramaa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దేవుని సీయోన్‌ పురమా! అలసి సొలయకుండ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శ్రేష్టమౌ పట్టణమా ! దాహమున్‌ దీర్చుధార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Devuni Seeyon Puramaa! Alasi Solayakunda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Shreshtamau Pattanamaa ! Daahamun Deerchudhaara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న్థావరంబైన పురమా ! దాతయౌ దేవుని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నివాసమా! సర్వకాలంబు పారున్‌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Nthaavarambaina Puramaa ! Daathayau Devuni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Nivaasamaa! Sarvakaalambu Paarun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యుగముల శిలయైన 38 కాంచుమా నీ యిండ్లమాద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నీ పునాదీ! అగ్ని మేఘంబుల్దిగె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Yugamula Shilayaina 38 Kaanchumaa Nee Yindlamaada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Nee Punaadee! Agni Meghambuldige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జయించలేని ప్రభుని రాక సమయం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నీ దుర్గము. బని మహిమ దెల్ప!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Jayinchaleni Prabhuni Raaka Samayan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Nee Durgamu. Bani Mahima Delpa!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కాంచుమా సజీవధారల్‌ ప్రార్ధన ఫలంబిులిచ్చి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ప్రేమధారల్‌ మన్నా నిచ్చిన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Kaanchumaa Sajeevadhaaral Praardhana Phalambiulichchi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 Premadhaaral Mannaa Nichchina Prabhu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పుత్రికా పుత్రులన్‌ సింహాసనాసీనుడై 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తృప్తిపర్చు ధారలన్‌ నాదుస్తోత్రంబుల్‌ వినెన్‌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Puthrikaa Puthrulan Sinhaasanaaseenudai 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Thrupthiparchu Dhaaralan Naadusthothrambul Vinen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2026-08-11T18:43:07Z</dcterms:created>
  <dcterms:modified xsi:type="dcterms:W3CDTF">2026-08-11T18:43:07Z</dcterms:modified>
</cp:coreProperties>
</file>