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నశియించెడి లోకంలో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Nashiyinchedi Lokamlo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నశియించెడి లోకంలో – వసియించవు కలకాలం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మేలైనది చేపట్టి – సాగించు నీ పయనం –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Nashiyinchedi Lokamlo – Vasiyinchavu Kala 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Melainadi Chepatti – Saaginchu Nee Payanam –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అది నాదంటూ ఇది నాదంటూ – ఆనందం కోల్పోతూ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పరమార్ధం గ్రహియించకనే – గతియించిపోతావా         ||నశియించెడి||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 Naadantu Idi Naadantu – Aanandam Kolpothu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Paramaardham Grahiyinchakane – Gathiyinchipothaavaa        ||Nashiyinchedi||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కాలంతో పాటుగా కృశియించును శరీరం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మరణం కబళించును ఏ ఘడియలోనైనా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Kaalamtho Paatugaa Krushiyinchunu Shareeram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 Kabalinchunu Ae Ghadiyalonainaa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దారిలో సాగి – నిత్య రాజ్యమే చేరి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వసియించు కలకాలం – సత్యమైన లోకంలో         ||నశియించెడి||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Daarilo Saagi – Nithya Raajyame Cheri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Vasiyinchu Kala Kaalam – Sathyamaina Lokamlo         ||Nashiyinchedi||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నిలచిపోవును మహిలోన బంధాలన్ని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మట్టిలో కలియును దేహం రిక్త హస్తాలతో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Nilachipovunu Mahilona Bandhaalanni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Mattilo Kaliyunu Deham Riktha Hasthaalatho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ఇకనైనా తేరుకొని – గ్రహియించు సత్యాన్ని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యేసులోకి మళ్ళించు – నీ జీవిత గమనాన్ని         ||నశియించెడి||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Ikanaina Therukoni – Grahiyinchu Sathyaanni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Yesuloki Mallinchu – Nee Jeevitha Gamanaanni          ||Nashiyinchedi||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2026-02-25T09:19:45Z</dcterms:created>
  <dcterms:modified xsi:type="dcterms:W3CDTF">2026-02-25T09:19:45Z</dcterms:modified>
</cp:coreProperties>
</file>