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భాగ్యంబు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Bhaagyambu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భాగ్యంబు శ్రీ యేసు దొరికెను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మనకెంతో భాగ్యంబు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Bhaagyambu Shree Yesu Dorikenu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Manakentho Bhaagyambu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తన మహిమనంత విడచి మన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చింతలన్నియు బాపుటకెంతో దీనుడాయె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Thana Mahimanantha Vidachi Mana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Chinthalanniyu Baaputakentho Deenudaaye 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పరలోకమును విడచి మనుజ కుమారుడయ్యె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 బాంధవుడయ్యా కరుణా సముద్రుండు 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Paralokamunu Vidachi Manuja Kumaarudayye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 Baandhavudayyaa Karunaa Samudrundu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బాలుడయ్య తన జనకుని – పని నెరిగిన వాడయ్యే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లోకపు జననీ జనకులకెంతో లోబడనే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Baaludayya Thana Janakuni – Pani Nerigina Vaadayye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Lokapu Jananee Janakulakentho Lobadane         ||Entho||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పెరిగెను జ్ఞానమందు – మరియు దేహ బలమందు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పరమేశుని దయయందు నరుల కనికరమందు          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Perigenu Gnaanamandu – Mariyu Deha Balamandu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Parameshuni Dayayandu Narula Kanikaramandu       ||Entho||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2026-02-25T09:21:06Z</dcterms:created>
  <dcterms:modified xsi:type="dcterms:W3CDTF">2026-02-25T09:21:06Z</dcterms:modified>
</cp:coreProperties>
</file>