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నా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Naa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యేసూ, నా ప్రభువా, 3. సుఖంబుం బొందంగా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లేకున్న నిన్నే యాశింతును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Yesoo, Naa Prabhuvaa, 3. Sukhambun Bondanggaa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Lekunna Ninne Yaashinthunu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యాత్మ కేదియు దుఃఖంబు నొందంగా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నియ్యదు. నీవే శరణ్యము.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Yaathma Kediyu Duhkhambu Nondanggaa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Niyyadu. Neeve Sharanyamu.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ఒక్కొక్క గంట నేను 4. నీ మార్గమందున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నిన్నాశించుకొందు నే నడ్వ నేర్పుము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Okkokka Ganta Nenu 4. Nee Maargamanduna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Ninnaashinchukondu Ne Nadva Nerpumu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యాశీర్వాద మిమ్ము నీ మాట చొప్పున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రక్షకుండా|| నన్నున్‌ దీవించుము.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Yaasheervaada Mimmu Nee Maata Choppuna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Rakshakundaa|| Nannun Deevinchumu.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యేసూ, రేబగుళ్లు 5. నిన్నే యాశింతును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యొద్ద నుండుము యేసూ,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Yesoo, Rebagullu 5. Ninne Yaashinthunu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Yodda Nundumu Yesoo,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నీవుండిన నీవంటివాండనై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భయ ముండదు. నన్నుండం జేయుము.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Neevundina Neevantivaandanai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Bhaya Mundadu. Nannundan Jeyumu.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2026-08-11T18:52:39Z</dcterms:created>
  <dcterms:modified xsi:type="dcterms:W3CDTF">2026-08-11T18:52:39Z</dcterms:modified>
</cp:coreProperties>
</file>