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పాహిలోక ప్రభో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Paahiloka Prabho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నిత్యము ప్రవక్తల - యుత్తమ సంఘము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సత్యముగ నిన్నుతించుచున్నది మా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Nithyamu Pravakthala - Yuththama Samghamu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Sathyamuga Ninnuthimchuchunnadi Maa Prabho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ధీర హత సాక్షుల - వీర సైన్య మంతయు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సారెకు నిన్నుతించుచున్నది మా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Dheera Hatha Saakshula - Veera Sainya Mamthayu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Saareku Ninnuthimchuchunnadi Maa Prabho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నిత్య మహాత్మ్యముగల - తండ్రి వైన నిన్నును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పూజ్యుండగు నిజ అద్వితీయ సుతునిన్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Nithya Mahaathmyamugala - Thamdri Vaina Ninnunu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Poojyumdagu Nija Advitheeya Suthunin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ఆదరణ కర్తయె నట్టి శుద్ధాత్ముని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నంతట నుండు సభ యొప్పుకొనును నిన్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Aadarana Karthaye Natti Shuddhaathmuni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Namthata Numdu Sabha Yoppukonunu Nin Prabho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పాహిలోక ప్రభో - పాహి లోక ప్రభో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పాహి యని వేడు మాం - పాహిలోక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Paahiloka Prabho - Paahi Loka Prabho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Paahi Yani Vedu Maam - Paahiloka Prabho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నిన్ను స్తుతియించుచు - నీవు ప్రభుండవని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చెన్నుమీరంగ నమ్మియున్నాము సత్ప్రభో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Ninnu Sthuthiyimchuchu - Neevu Prabhumdavani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Chennumeeramga Nammiyunnaamu Sathprabho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నిత్య మా తండ్రి భూలోకంబంతయు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భక్తితో నారాధించుచున్నది మా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Nithya Maa Thamdri Bhoolokambamthayu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Bhakthitho Naaraadhimchuchunnadi Maa Prabho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 లోకాధిపతులు - దూతల సమూహము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యని కొల్చుచున్నారు నిన్ను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Deva Lokaadhipathulu - Doothala Samoohamu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Yani Kolchuchunnaaru Ninnu Prabho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పరిశుద్ధ పరిశుద్ధ - పరిశుద్ధ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సేనాధిపతి వైన మా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Parishuddha Parishuddha - Parishuddha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Senaadhipathi Vaina Maa Prabho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ఇహలోకం బంతయు - పరలోకం బంతయు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 మహాత్మ్యముతో నున్నవని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Ihalokam Bamthayu - Paralokam Bamthayu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 Mahaathmyamutho Nunnavani Prabho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కెరూబులను దూతలు - సెరూపులను దూతలు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తిరముగా నిన్ గొనియాడుచున్నారు మా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Keroobulanu Doothalu - Seroopulanu Doothalu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Thiramugaa Nin Goniyaaduchunnaaru Maa Prabho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 దపొస్తలుల - మహిమగల సంఘము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ప్రోదిగా నిన్నుతించుచున్నది మా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 Daposthalula - Mahimagala Samghamu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Prodigaa Ninnuthimchuchunnadi Maa Prabho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2026-08-11T18:41:29Z</dcterms:created>
  <dcterms:modified xsi:type="dcterms:W3CDTF">2026-08-11T18:41:29Z</dcterms:modified>
</cp:coreProperties>
</file>