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Five Solas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God could not my sin forgive through merits of my own,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guilty wretch is justified by God through faith alone.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first the sin of man appeared, the Lord withdrew His hand;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Thus Christ became a man and died to bridge the awful span;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One could mediate between me and God's throne,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wayward son, restored to God, finds hope in Christ alone.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 I'm saved from my sin.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alone be glory! Amen.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 I'm saved from my sin.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alone be glory! Amen.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God who saves the weak, O glorify His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all creation with one voice His wondrous deeds proclaim!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else deserves the laud, the praise? It is not flesh and bone.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all of life e'er glorify our King, our God, alone!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 I'm saved from my sin.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alone be glory! Amen.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 I'm saved from my sin.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alone be glory! Amen.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 I'm saved from my sin.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alone be glory! Amen.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of God is truth revealed for man to know God's law;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standard of reality, the Bible guides in all.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other book divine, no other sacred tome,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truth of God lies nowhere else but in His Word alone.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is a gift of God, so may no human boast: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 have saints been saved and blessed to uttermost!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No, nothing else can save my soul, my sin that can atone,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sinner, now redeemed by God, is saved by grace alone.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 I'm saved from my sin.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alone be glory! Amen.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 I'm saved from my sin.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alone be glory! Amen.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 of nat'ral man cannot appease the wrath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Christian faith the Savior saves and stays the Father's rod.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2026-08-24T07:35:25Z</dcterms:created>
  <dcterms:modified xsi:type="dcterms:W3CDTF">2026-08-24T07:35:25Z</dcterms:modified>
</cp:coreProperties>
</file>