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ఘోరపాపిని చేరి వేడుచుంటిని క్షమించుము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Ghorapaapini Cheri Veduchuntini Kshaminchumu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ఘోరపాపిని (2) - చేరి వేడుచుంటిని క్షమించుము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Ghorapaapini (2) - Cheri Veduchuntini Kshaminchumu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ఆదాము హవ్వలందున ఏదేనులో నే పొందిన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ఆది దోషము అంటియుండెనయ్య - దాని నిర్మూలించు మేసయ్యా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Aadaamu Havvalanduna Edenulo Ne Pondina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Aadi Doshamu Antiyundenayya - Daani Nirmoolinchu Mesayyaa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తల్లి గర్భమందున అవతరించుట తోడనే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 తోడనే పుట్టితి నేసయ్యా - దాని పరిహరింపుము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Thalli Garbhamanduna Avatharinchuta Thodane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 Thodane Puttithi Nesayyaa - Daani Pariharimpumu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 యపరాధము చేతను నే జేసిన పాపమందున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సత్యములేక నేజచ్చిన వాడను - ననుజీవింపచేయు మేసయ్యా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 Yaparaadhamu Chethanu Ne Jesina Paapamanduna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Sathyamuleka Nejachchina Vaadanu - Nanujeevimpacheyu Mesayyaa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పాపములు దాచుకొంటిని శాపమును గూర్చుకొంటిని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ఆపద గుర్తించ లేక నే గడిపితిని - దాపు జేరితి ప్రాపునీయుము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Paapamulu Daachukontini Shaapamunu Goorchukontini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Aapada Gurthincha Leka Ne Gadipithini - Daapu Jerithi Praapuneeyumu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అరికాలు మొదలుకొని తల వరకు స్వస్థత లేకను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పచ్చిపుండ్లు గాయములతో నేసయ్యా - వచ్చి నీ ప్రాపున జేరితి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Arikaalu Modalukoni Thala Varaku Svasthatha Lekanu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Pachchipundlu Gaayamulatho Nesayyaa - Vachchi Nee Praapuna Jerithi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లోకానంద యంద మందున వీకతో వీక్షింపనేగితి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దావీదువలె బెత్షెబా బారిలో నుంటి - దేవా విమోచించు మేసయ్యా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Lokaananda Yanda Manduna Veekatho Veekshimpanegithi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Daaveeduvale Bethshebaa Baarilo Nunti - Devaa Vimochinchu Mesayyaa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ఎన్నెనోమార్లు నీ సన్నిధిన్ నేను విడిచి ఏతెంచితి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యోనావలె మీనాగర్భములో నుంటి - నన్ను నీదరిజేర్చు మేసయ్యా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Ennenomaarlu Nee Sannidhin Nenu Vidichi Ethenchithi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Yonaavale Meenaagarbhamulo Nunti - Nannu Needarijerchu Mesayyaa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2026-08-11T18:46:37Z</dcterms:created>
  <dcterms:modified xsi:type="dcterms:W3CDTF">2026-08-11T18:46:37Z</dcterms:modified>
</cp:coreProperties>
</file>