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చేడియలు గుంపుగూడిరి క్రీస్తు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Chediyalu Gumpugoodiri Kreesthu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చేడియలు గుంపుగూడిరి - క్రీస్తు - జాడం గని తాల్మి నీడిరి = ఆడికలనోర్చి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నేండు మన పాంలి - వాండు సిలువనున్నాడు గదె యంచు ||చేడియలు||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Chediyalu Gumpugoodiri - Kreesthu - Jaadan Gani Thaalmi Neediri = Aadikalanorchi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Nendu Mana Paanli - Vaandu Siluvanunnaadu Gade Yanchu ||Chediyalu||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వారి మొగములు వాడెను - యేసు - వారి వెతలెల్ల జూడను = నీరు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దృక్సరసీరుహములందు - జార తమ కొనగోరులను మిటి ||చేడియలు||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Vaari Mogamulu Vaadenu - Yesu - Vaari Vethalella Joodanu = Neeru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Druksaraseeruhamulandu - Jaara Thama Konagorulanu Miti ||Chediyalu||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రొమ్ములను జేతులుంచుచు - చింతగ్రమ్మి నిట్టూర్పులిచ్చుచు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కామ్మలట నిల్పు బొమ్మలన చేష్టలిమ్ముచెడి యబ్బురమ్ముతో నిల్చి ||చేడియలు||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Rommulanu Jethulunchuchu - Chinthagrammi Nittoorpulichchuchu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Kaammalata Nilpu Bommalana Cheshtalimmuchedi Yabburammutho Nilchi ||Chediyalu||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2026-08-11T18:40:48Z</dcterms:created>
  <dcterms:modified xsi:type="dcterms:W3CDTF">2026-08-11T18:40:48Z</dcterms:modified>
</cp:coreProperties>
</file>