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to Tell the Story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to tell the story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to tell the story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unseen things above,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unseen things above,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Jesus and His glory,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Jesus and His glory,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Jesus and His love.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Jesus and His love.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to tell the story,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to tell the story,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 I know 'tis true;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 I know 'tis true;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satisfies my longings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satisfies my longings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nothing else can do.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nothing else can do.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to tell the story,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to tell the story,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'Twill be my theme in glory,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'Twill be my theme in glory,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tell the old, old story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tell the old, old story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Jesus and His love.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Jesus and His love.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to tell the story;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to tell the story;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wonderful it seems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wonderful it seems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 all the golden fancies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 all the golden fancies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all our golden dreams.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all our golden dreams.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to tell the story,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to tell the story,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did so much for me;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did so much for me;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that is just the reason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that is just the reason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tell it now to thee.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tell it now to thee.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to tell the story,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to tell the story,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'Twill be my theme in glory,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'Twill be my theme in glory,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tell the old, old story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tell the old, old story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Jesus and His love.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Jesus and His love.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to tell the story;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to tell the story;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'Tis pleasant to repeat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'Tis pleasant to repeat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seems, each time I tell it,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seems, each time I tell it,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wonderfully sweet.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wonderfully sweet.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to tell the story,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to tell the story,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some have never heard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some have never heard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message of salvation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message of salvation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God's own holy Word.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God's own holy Word.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to tell the story,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to tell the story,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'Twill be my theme in glory,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'Twill be my theme in glory,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tell the old, old story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tell the old, old story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Jesus and His love.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Jesus and His love.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to tell the story,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to tell the story,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those who know it best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those who know it best</a:t>
            </a:r>
            <a:endParaRPr lang="en-US" sz="4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Seem hungering and thirsting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Seem hungering and thirsting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hear it like the rest.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hear it like the rest.</a:t>
            </a:r>
            <a:endParaRPr lang="en-US" sz="4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when, in scenes of glory,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when, in scenes of glory,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sing the new, new song,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sing the new, new song,</a:t>
            </a:r>
            <a:endParaRPr lang="en-US" sz="4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'Twill be the old, old story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'Twill be the old, old story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I have loved so long.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I have loved so long.</a:t>
            </a:r>
            <a:endParaRPr lang="en-US" sz="4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to tell the story,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love to tell the story,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'Twill be my theme in glory,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'Twill be my theme in glory,</a:t>
            </a:r>
            <a:endParaRPr lang="en-US" sz="4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tell the old, old story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tell the old, old story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Jesus and His love.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Jesus and His love.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2026-09-28T23:59:25Z</dcterms:created>
  <dcterms:modified xsi:type="dcterms:W3CDTF">2026-09-28T23:59:25Z</dcterms:modified>
</cp:coreProperties>
</file>