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పఠింప శ్రేష్ఠగ్రంథము బైబిల్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Pathimpa Shreshthagranthamu Baibil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పఠింప శ్రేష్ఠగ్రంథము బైబిల్ - పఠింప శ్రేష్ఠగ్రంథము బైబిల్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Pathimpa Shreshthagranthamu Baibil - Pathimpa Shreshthagranthamu Baibil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అనుదినము పఠించిన - ప్రేమతోడ నడుపును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Anudinamu Pathinchina - Premathoda Nadupunu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హా ! పఠింప శ్రేష్ఠ గ్రంథము బైబిల్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Haa ! Pathimpa Shreshtha Granthamu Baibil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2026-08-11T18:52:13Z</dcterms:created>
  <dcterms:modified xsi:type="dcterms:W3CDTF">2026-08-11T18:52:13Z</dcterms:modified>
</cp:coreProperties>
</file>