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సేవకులారా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Sevakulaaraa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ఘటాన్ని ఘనంగా కాపాడుకోవాలి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శరీరము దేవుని ఆలయమిది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Ghataanni Ghanangaa Kaapaadukovaali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Shareeramu Devuni Aalayamidi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మీరు విలువ పెట్టి కొనబడిన వారు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Meeru Viluva Petti Konabadina Vaaru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సంఘమును కాపాడుటలో – కాపరులుగ మీరున్నారు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సువార్తకై పోరాడుటలో – సిద్ధపడిన సైన్యం మీరు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Sanghamunu Kaapaadutalo – Kaaparuluga Meerunnaru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Suvaarthakai Poraadutalo – Siddhapadina Sainyam Meeru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ప్రేమను ఎరుగని వారు – అన్యాయముగ మిము చంపారు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త్యాగం మేము – ఎన్నటికీ మరచిపోము        ||సేవకులారా||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Premanu Erugani Vaaru – Anyaayamuga Mimu Champaaru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Thyaagam Memu – Ennatiki Marachipomu          ||Sevakulaaraa||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 గేవ్ హిస్ ఓన్లీ బిగాట్టెన్ సన్,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దట్ హుసోఎవర్ బిలీవెత్ ఇన్ హిమ్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gave His only begotten Son,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whosoever believeth in Him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షుడ్ నాట్ పెరిష్, బట్ హావ్ ఎవర్లాస్టింగ్ లైఫ్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should not perish, but have everlasting life.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సువార్తను అందించుటకు – ఎన్నో హింసలు పొందారు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ఆకలితో మోకాళ్లూని – సంఘమును పోషించారు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Suvaarthanu Andinchutaku – Enno Himsalu Pondaaru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Aakalitho Mokaallooni – Sanghamunu Poshinchaaru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మాదిరి చూపించుటకు – క్రీస్తుని పోలి జీవించారు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జత పని వారమే మేము – మీ జాడలో ఇక నిలిచెదము        ||ఉన్నత||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Maadiri Choopinchutaku – Kreesthuni Poli Jeevinchaaru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Jatha Pani Vaarame Memu – Mee Jaadalo Ika Nilichedamu         ||Unnatha||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సేవకులారా సువార్తికులారా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కోరుకున్న శ్రామికులారా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Sevakulaaraa Suvaarthikulaaraa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Korukunna Shraamikulaaraa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సేవకులారా సువార్తికులారా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మాదిరికై వందనము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Sevakulaaraa Suvaarthikulaaraa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Maadirikai Vandanamu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పనికై మమ్మును పిలచిన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కొరకై నీ ప్రాణం అర్పించితివి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Panikai Mammunu Pilachina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Korakai Nee Praanam Arpinchithivi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నిలిచి యుండుటే మా భాగ్యము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కొరకై జీవించెదము        ||సేవకులారా||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Nilachi Yundute Maa Bhaagyamu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Korakai Jeevinchedamu       ||Sevakulaaraa||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కంటే ముందుగా వెళ్లిపోయిన వారి కంటే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గొప్పవారము కాదు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Kante Mundugaa Vellipoyina Vaari Kante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Goppavaaramu Kaadu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మంచివారము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ఎంత మాత్రము శ్రేష్టులము కాదు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Manchivaaramu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Entha Maathramu Sreshtulamu Kaadu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దైవాజ్ఞను నెరవేర్చుటకు – మా కోసం బలి అయ్యారు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రాజ్యం ప్రకటించుటకు – ప్రాణాలని ఇల విరిచారు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Daivaagnanu Neraverchutaku – Maa Kosam Bali Ayyaaru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Raajyam Prakatinchutaku – Praanaalani Ila Virichaaru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ఆత్మలు రక్షించుటకు – హత సాక్షులు మీరయ్యారు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కిరీటము పొందుటకు – అర్హులుగా మీరున్నారు        ||ఉన్నత||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Aathmalu Rakshinchutaku – Hatha Saakshulu Meerayyaaru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Kireetamu Pondutaku – Arhulugaa Meerunnaaru       ||Unnatha||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2026-02-25T08:36:44Z</dcterms:created>
  <dcterms:modified xsi:type="dcterms:W3CDTF">2026-02-25T08:36:44Z</dcterms:modified>
</cp:coreProperties>
</file>