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ఊహించలేని మేలులతో నింపిన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Oohinchaleni Melulatho Nimpina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ఊహించలేని మేలులతో నింపిన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యేసయ్యా నీకే నా వందనం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Oohinchaleni Melulatho Nimpina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Yesayyaa Neeke Naa Vandanam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వర్ణించగలనా నీ కార్యముల్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వివరించగలనా నీ మేలులన్ (2)       ||ఊహించలేని||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Varninchagalanaa Nee Kaaryamul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Vivarinchagalanaa Nee Melulan (2)             ||Oohinchaleni||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మేలుతో నా హృదయం తృప్తిపరచినావు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రక్షణ పాత్రనిచ్చి నిను స్తుతియింతును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Melutho Naa Hrudayam Thrupthiparachinaavu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Rakshana Paathranichchi Ninu Sthuthiyinthunu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ఇశ్రాయేలు దేవుడా నా రక్షకా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స్తుతియింతును నీ నామమున్ (2)     ||ఊహించలేని||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Israyelu Devudaa Naa Rakshakaa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Sthuthiyinthunu Nee Naamamun (2)         ||Oohinchaleni||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దీనస్థితిని నీవు మార్చినావు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జీవితానికి విలువనిచ్చినావు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Deenasthithini Neevu Maarchinaavu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Jeevithaaniki Viluvanichchinaavu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కృపకు నన్ను ఆహ్వానించినావు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సన్నిధి నాకు తోడునిచ్చినావు (2)   ||ఊహించలేని||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Krupaku Nannu Aahvaninchinaavu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Sannidhi Naaku Thodunichchinaavu (2)         ||Oohinchaleni||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2026-02-25T09:28:58Z</dcterms:created>
  <dcterms:modified xsi:type="dcterms:W3CDTF">2026-02-25T09:28:58Z</dcterms:modified>
</cp:coreProperties>
</file>