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Sorrows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the sorrow may last for the night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 joy comes in the morning              || Yes Lord 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sorrows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shame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laying them down for the joy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sickness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pain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laying them down for the joy of the Lord     || Yes Lord 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sorrows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shame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laying them down for the joy of the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sickness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trading my pain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laying them down for the joy of the Lord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Lord, yes Lord, yes yes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Lord, yes Lord, yes yes Lord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 Lord, yes Lord, yes yes Lord, Amen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pressed but not crushed,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Persecuted not abandoned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Struck down but not destroyed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am blessed beyond the curse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His promise will endure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His joy is gonna be my strength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2026-02-25T09:18:34Z</dcterms:created>
  <dcterms:modified xsi:type="dcterms:W3CDTF">2026-02-25T09:18:34Z</dcterms:modified>
</cp:coreProperties>
</file>