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ప్రేమను – మరువలేను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మేలులను – మరువలేను నా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 Premanu – Maruvalenu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Melulanu – Maruvalenu Naa Thandri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తప్పిన నన్ను – వెదకి నీవు రక్షించినావు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పాపినైన నన్ను చేరదీసి – దీవించినావు        ||మధు||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Thappina Nannu – Vedaki Neevu Rakshinchinaavu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Paapinaina Nannu Cheradeesi – Deevinchinaavu        ||Madhu||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నశించిపోయె నన్ను – లేవనెత్తి నడిపించినావు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నీప్రేమను – చాటి చెప్పెద నా ప్రభువా        ||మధు||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Nashinchipoye Nannu – Levaneththi Nadipinchinaavu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 NeePremanu – Chaati Cheppeda Naa Prabhuvaa        ||Madhu||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2026-08-24T10:17:07Z</dcterms:created>
  <dcterms:modified xsi:type="dcterms:W3CDTF">2026-08-24T10:17:07Z</dcterms:modified>
</cp:coreProperties>
</file>