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రోజావే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Rojaave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రోజావే - నా ప్రాణ స్నేహమే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 రక్తమే - దైవ గొర్రెపిల్లవే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Rojaave - Naa Praana Snehame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Nirdosha Rakthame - Daiva Gorrepillave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సుందరుడవు - నీవు సుందరుడవు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నీవు శ్రేష్టుడవు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Sundarudavu - Neevu Sundarudavu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Neevu Shreshtudavu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సుందరుడవు - బహు సుందరుడవు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అతిశ్రేష్టుడవు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Sundarudavu - Bahu Sundarudavu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Athishreshtudavu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- ఉన్నత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- దావీదు తనయుడా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- Unnatha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- Daaveedu Tanayudaa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స్నేహితులు మరచిపోయినా - బంధువులే విడిచిపోయినా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తోడుగా నిలిచిన ప్రేమను మరువలేనే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Sneehithulu Marachipoyinaa - Bandhuvule Vidichipoyinaa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Thodugaa Nilichina Premanu Maruvalene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సహచారివే సహచారివే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వేదనలో ఆదరించే నా ప్రియుడవే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Sahachaarive Sahachaarive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Vedhanalo Aadarinche Naa Priyudave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రోగపు పడకలోన - నిరీక్షణ కోల్పోయినా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తాకి స్వస్థపరచిన వైద్యుడవే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Rogapu Padakalonā - Nireekshana Kolpoyinaa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Thaaki Swasthaparachina Vaidyudave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పరిహారివే - పరిహారివే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వ్యాధులు భరియించిన యేసువే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Parihaarive - Parihaarive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Vyaadhulu Bhariyinchina Yesuve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2026-07-28T06:03:12Z</dcterms:created>
  <dcterms:modified xsi:type="dcterms:W3CDTF">2026-07-28T06:03:12Z</dcterms:modified>
</cp:coreProperties>
</file>