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యందు నీరీక్షణనుంచి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Yandu Neereekshananunchi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యందు నీరీక్షణనుంచి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స్తుతించు నా ప్రాణమా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Yandu Neereekshananunchi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Sthuthinchu Naa Praanamaa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 రాకుండ నిన్ను – దివారాత్రులు కాపాడువాడు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క్షణం నీ పక్షముండు – రక్షకుడు        ||దేవు||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Apaayamu Raakunda Ninnu – Divaaraathrulu Kaapaaduvaadu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Kshanan Nee Pakshamundu – Rakshakudu        ||Devu||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చీకటిని వెలుగుగా చేసి – అయనే నీ ముందు పోవువాడు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సత్యమగు – జీవమగు – మార్గమేసే        ||దేవు||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Cheekatini Velugugaa Chesi – Ayane Nee Mundu Povuvaadu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Sathyamagu – Jeevamagu – Maargamese        ||Devu||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తన బిడ్డను మరచినను – మరువడు నీ దేవుడు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తల్లికన్న – తండ్రికన్న – ఉత్తముడు        ||దేవు||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Thana Biddanu Marachinanu – Maruvadu Nee Devudu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Thallikanna – Thandrikanna – Uththamudu        ||Devu||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సహాయము చేయువాడు – సదా ఆదుకొనువాడు ఆయనే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ఆధారము – ఆదరణ – ఆయనలో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Sahaayamu Cheyuvaadu – Sadaa Aadukonuvaadu 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Aadhaaramu – Aadarana – Aayanalo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విరోధముగా రూపించిన – ఏవిధ ఆయుధమును వర్థిల్లదు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శతృవులు మితృలుగా మారుదురు        ||దేవు||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Virodhamugaa Roopinchina – Evidha Aayudhamunu Varthilladu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Shathruvulu Mithrulugaa Maaruduru        ||Devu||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తొలగిపోయినను – తనకృప నిన్ను ఎన్నడు వీడదు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 – సంపన్నుడు – నా దేవుడు        ||దేవు||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Tholagipoyinanu – ThanaKrupa Ninnu Ennadu Veedadu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 – Sampannudu – Naa Devudu        ||Devu||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2026-08-24T10:16:47Z</dcterms:created>
  <dcterms:modified xsi:type="dcterms:W3CDTF">2026-08-24T10:16:47Z</dcterms:modified>
</cp:coreProperties>
</file>