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రారో జనులారా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Raaro Janulaaraa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తన యాత్మకుం గీడు - గల్లించెడు - ఘనత లెల్లను పాడు =తనువు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 గా - దని యభిమాన - మును వీడి మన క్రీ -స్తుని జడ గతింజూడ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Thana Yaathmakun Geedu - Gallinchedu - Ghanatha Lellanu Paadu =Thanuvu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Nithyamu Gaa - Dani Yabhimaana - Munu Veedi Mana Kree -Sthuni Jada Gathinjooda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॥రారో॥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॥Raaro॥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ర్‌. _సకలాంతర్యామి - నిరాకారు - డొకడే యంతట సామి = ప్రకట ముగా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మర్యు - లకునెల్ల మధ్యస్థు - డొకడే క్రీస్తుడు సం - రక్షకుడై యిలుకు వచ్చె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_Sakalaantharyaami - Niraakaaru - Dokade Yanthata Saami = Prakata Mugaa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Maryu - Lakunella Madhyasthu - Dokade Kreesthudu San - Rakshakudai Yiluku Vachche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॥రారో॥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॥Raaro॥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రారో జనులారా - వేగము గూడి - రారో ప్రియులారా- శాశ్వతమైన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-ఘన రక్షణం జేర = 'సారాసారముల్‌ = సమ్మతిగాం జూచి - "ధీరత్వమునం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Raaro Janulaaraa - Vegamu Goodi - Raaro Priyulaaraa- Shaashvathamaina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-Ghana Rakshanan Jera = 'Saaraasaaramul = Sammathigaan Joochi - "Dheerathvamunan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- జేరు దారి గోరి ॥రారో॥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- Jeru Daari Gori ॥Raaro॥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అనుమానము లన్ని - మోరలు మాని - "ఆద్యంతము లేని = కనికరము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చేత - మనల రక్షింపను - దన జీవము నిచ్చు - ఘనునిం క్రీస్తుని గొల్వ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Anumaanamu Lanni - Moralu Maani - "Aadyanthamu Leni = Kanikaramu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Chetha - Manala Rakshimpanu - Dana Jeevamu Nichchu - Ghanunin Kreesthuni Golva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॥రారో॥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॥Raaro॥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మన పాపము లన్ని -మోయను దే - వుని చే బని బూని = మనుజావ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తారు౭డై - వినుట కద్భుతమైన - పను లెన్నో చేసి సి - ల్వను బడిన ఘనుం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Mana Paapamu Lanni -Moyanu De - Vuni Che Bani Booni = Manujaava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Thaaru౭Dai - Vinuta Kadbhuthamaina - Panu Lenno Chesi Si - Lvanu Badina Ghanun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జేర ॥రారో॥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Jera ॥Raaro॥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పాపాత్ము లగు వారి - భారము “ద్రుంచు - బలుడైన యుపకారి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ఓపికతో ౯ దన - దాపు జేరిన వారి - శాపము తా మోసి - కాపాడు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Paapaathmu Lagu Vaari - Bhaaramu “Drunchu - Baludaina Yupakaari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Opikatho ౯ Dana - Daapu Jerina Vaari - Shaapamu Thaa Mosi - Kaapaadu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ఘనువేండ॥రారో॥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Ghanuvenda॥Raaro॥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2026-08-11T18:43:30Z</dcterms:created>
  <dcterms:modified xsi:type="dcterms:W3CDTF">2026-08-11T18:43:30Z</dcterms:modified>
</cp:coreProperties>
</file>