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 గొర్రెపిల్ల సిలువలో సమసినపుడు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 Gorrepilla Siluvalo Samasinapudu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ఆత్మజీవ శరీరంబుల నర్పించితివా?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అల్పవిషయములోను సత్యమున్నదా?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Aathmajeeva Shareerambula Narpinchithivaa?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Alpavishayamulonu Sathyamunnadaa?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నాడు మరణించిన యేసులేచియున్నాడు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నేడుయేసున్ చేరిన యభయ మిచ్చును || రక్త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Naadu Maraninchina Yesulechiyunnaadu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NeduYesun Cherina Yabhaya Michchunu || Raktha 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పంచఖండములను రక్షించుట కొరకు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పంచగాయ మొందిన ప్రభుని చూడుమా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Panchakhandamulanu Rakshinchuta Koraku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Panchagaaya Mondina Prabhuni Choodumaa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ఇంచుకైన త్రోయడు డాసినట్టి వారల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మించు సత్యములను కోరి వెదకుము || రక్త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Inchukaina Throyadu Daasinatti Vaarala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Minchu Sathyamulanu Kori Vedakumu || Raktha 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రేపు రేపు యనుట నమ్మిక కానేరదు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మాపు మరణించిన నెచటి కేగుదువు?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Repu Repu Yanuta Nammika Kaaneradu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Maapu Maraninchina Nechati Keguduvu?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ప్రాపకుండగు యేసుని చిత్తమును జరిపిన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శ్రీ పాలుండు నిన్నుత్తముండని మెచ్చును || రక్త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Praapakundagu Yesuni Chiththamunu Jaripina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Shree Paalundu Ninnuththamundani Mechchunu || Raktha ||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హల్లెలూయా పాడుము శక్తిగల యేసుకు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కల్ల కార్యములను విడచివేయుము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Hallelooyaa Paadumu Shakthigala Yesuku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Kalla Kaaryamulanu Vidachiveyumu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చెల్లచెదరగును కష్టము లచ్చోటను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కొల్లగా ననుభవింతువు సుఖంబును || రక్త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Chellachedaragunu Kashtamu Lachchotanu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Kollagaa Nanubhavinthuvu Sukhambunu || Raktha 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రక్తమందు రక్తమందు - పాపి నీవు ఆ రక్తమందు నిలిచియున్నావా?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Rakthamandu Rakthamandu - Paapi Neevu Aa Rakthamandu Nilichiyunnaavaa?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రక్తమందు రక్తమందు - ఇపుడు విడుదలను కోరి పొందెదవా?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Rakthamandu Rakthamandu - Ipudu Vidudalanu Kori Pondedavaa?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దేవ గొర్రెపిల్ల సిలువలో సమసినపుడు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 పరిహారార్థ ఊట తెరచెన్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Deva Gorrepilla Siluvalo Samasinapudu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Paapa Parihaaraartha Oota Therachen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పాపి నీవు ఆరక్తమందు నిలచియున్నావా!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ఇపుడు విడుదలను కోరి పొందెదవా!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Paapi Neevu Aarakthamandu Nilachiyunnaavaa!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Ipudu Vidudalanu Kori Pondedavaa! (1)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అపవిత్రుడైనను అక్రమస్తుడైనను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 పవిత్రరక్తము శుద్ధిచేయును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Apavithrudainanu Akramasthudainanu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 Pavithrarakthamu Shuddhicheyunu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ఏలు పాపమైనను - అతిక్రమమైనను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ఏలికచే మన్నింపబడి యున్నావా? || రక్త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Elu Paapamainanu - Athikramamainanu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Elikache Mannimpabadi Yunnaavaa? || Raktha 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ప్రియులారా యను ప్రభుని పిల్పు వింటివా?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మాయవేషమంతయు - వీడియున్నావా?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Priyulaaraa Yanu Prabhuni Pilpu Vintivaa?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Maayaveshamanthayu - Veediyunnaavaa?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 బంధము లింక నిన్ను కట్టియున్నవా?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శాపలోకముపై జయ మొందుచున్నావా? || రక్త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Paapa Bandhamu Lingka Ninnu Kattiyunnavaa?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Shaapalokamupai Jaya Monduchunnaavaa? || Raktha 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2026-08-11T18:49:25Z</dcterms:created>
  <dcterms:modified xsi:type="dcterms:W3CDTF">2026-08-11T18:49:25Z</dcterms:modified>
</cp:coreProperties>
</file>