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 క్రొత్త నిబంధనలందున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 Kroththa Nibandhanalanduna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ఆమోసు, ఓబద్యా, యోనా, మీకా, - నహూము, మరి హబక్కూకు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జెఫన్యా, హగ్గయి, జెకర్యా, మలాకీ, చెప్పితి ముప్పై తొమ్మిది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Aamosu, Obadyaa, Yonaa, Meekaa, - Nahoomu, Mari Habakkooku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Jephanyaa, Haggayi, Jekaryaa, Malaakee, Cheppithi Muppai Thommidi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మత్తయి, మార్కు, లూకా, యోహాన్, అపొస్తలుల కార్యములు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రోమా, ఒకటి - రెండు కొరింథీయులు, గలతీయ, ఎఫెసీయులు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Maththayi, Maarku, Lookaa, Yohaan, Aposthalula Kaaryamulu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Romaa, Okati - Rendu Korintheeyulu, Galatheeya, Epheseeyulu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ఫిలిప్పీయు, కొలస్సైయు, ఒక థెస్సలోనికైయ, రెండు థెస్సలోనికైయులు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ఒకటి, రెండు తిమోతి పత్రికలును, - తీతు, ఫిలేమోన్ పత్రిక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Philippeeyu, Kolassaiyu, Oka Thessalonikaiya, Rendu Thessalonikaiyulu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Okati, Rendu Thimothi Pathrikalunu, - Theethu, Philemon Pathrika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హెబ్రీయులును, యాకోబు, పేతురు - ఒకటి, రెండు పత్రికలున్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యోహాను వ్రాసిన పత్రికలు మూడును, - యూదా ప్రకటనయు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Hebreeyulunu, Yaakobu, Pethuru - Okati, Rendu Pathrikalun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Yohaanu Vraasina Pathrikalu Moodunu, - Yoodaa Prakatanayu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అరవై ఆరును దేవునిచేత - నీయబడిన వేదము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దానిమోకాళ్ళమీద ప్రార్థనతోడ - అనుదినము చదువుడి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Aravai Aarunu Devunichetha - Neeyabadina Vedamu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Daanimokaallameeda Praarthanathoda - Anudinamu Chaduvudi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పాత క్రొత్త నిబంధనలందున - అరవై యారు పుస్తకముల్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పేర్లు తెలియవలెననిన దైవకృపచే - విభజించి పాడవలయున్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Paatha Kroththa Nibandhanalanduna - Aravai Yaaru Pusthakamul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Perlu Theliyavalenanina DaivaKrupache - Vibhajinchi Paadavalayun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పాత నిబంధన యందలి గ్రంథముల్ - ముప్పది తొమ్మిదియు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మరి క్రొత్త నిబంధనయందున - ఇరవై - ఏడు పుస్తకములును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Paatha Nibandhana Yandali Granthamul - Muppadi Thommidiyu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Mari Kroththa Nibandhanayanduna - Iravai - Edu Pusthakamulunu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ఆదికాండము - నిర్గమ కాండము - లేవీయుల కాండము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సంఖ్యా, ద్వితియోపదేశ కాండముల్, యెహోషువ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Aadikaandamu - Nirgama Kaandamu - Leveeyula Kaandamu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Sangkhyaa, Dvithiyopadesha Kaandamul, Yehoshuva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న్యాయధిపతులు, రూతు,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Nyaayadhipathulu, Roothu,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మొదటి సమూయేలు, రెండు సమూయేలు - మొదటి రెండు రాజులును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మరి ఒకటి రెండు దిన వృత్తాంతములును,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Modati Samooyelu, Rendu Samooyelu - Modati Rendu Raajulunu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Mari Okati Rendu Dina Vruththaanthamulunu,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ఎజ్రా, నెహెమ్యా, ఎస్తేరు,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Ejraa, Nehemyaa, Estheru,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యోబు, కీర్తనలు, సొలొమోను - సామెతల్, ప్రసంగి, పరమగీతము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యెషయా , యిర్మియా, విలాపములు, యెహెజ్కేలు,-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Yobu, Keerthanalu, Solomonu - Saamethal, Prasanggi, Paramageethamu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Yeshayaa , Yirmiyaa, Vilaapamulu, Yehejkelu,-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దానియేల్, హొషేయా, యోవేలు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Daaniyel, Hosheyaa, Yovelu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2026-08-11T18:49:59Z</dcterms:created>
  <dcterms:modified xsi:type="dcterms:W3CDTF">2026-08-11T18:49:59Z</dcterms:modified>
</cp:coreProperties>
</file>