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బెత్లెహేములో సందడి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Bethlehemulo Sandadi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బెత్లెహేములో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పాకలో సందడి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Bethlehemulo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Paakalo Sandadi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పుట్టాడని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మహారాజు పుట్టాడని (2)       ||బెత్లెహేములో||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Puttaadani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Maharaaju Puttaadani (2)       ||Bethlehemulo||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ఆకాశములో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చుక్కలలో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Aakaashamulo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Chukkalalo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వెలుగులతో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మిల మిల మెరిసే సందడి (2)       ||బెత్లెహేములో||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Velugulatho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Mila Mila Merise Sandadi (2)       ||Bethlehemulo||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 పాటలతో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వార్తతో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 Paatalatho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Vaarthatho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 పరుగులతో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పాటలతో సందడి (2)       ||బెత్లెహేములో||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Gollala Parugulatho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Paatalatho Sandadi (2)       ||Bethlehemulo||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పురములో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వార్తతో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Puramulo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Vaarthatho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 రాకతో సందడి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సందడి (2)       ||బెత్లెహేములో||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 Raakatho Sandadi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Sandadi (2)       ||Bethlehemulo||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2026-02-25T09:35:36Z</dcterms:created>
  <dcterms:modified xsi:type="dcterms:W3CDTF">2026-02-25T09:35:36Z</dcterms:modified>
</cp:coreProperties>
</file>