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నీ ప్రేమ – పాపము తీసేనయ్యా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చెరలో నుండి – నను విడిపించేనయ్యా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Nee Prema – Paapamu Theesenayyaa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Cheralo Nundi – Nanu Vidipinchenayyaa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పాపిని నేను – పరిశుద్ధుని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నిత్యజీవములో నన్ను – నిలుపుటకు బలి అయితివి (2)      ||సిలువలో||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Paapini Nenu – Parishuddhuni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Jeevamulo Nannu – Niluputaku Bali Aithivi (2)    ||Siluvalo||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తాళలేని నీ తాపం – తొలగించెను నాదు శాపం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నలిగినట్టి నీ రూపం – ఇచ్చేను నాకు స్వరూపం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Thaalaleni Nee Thaapam – Tholaginchenu Naadhu Shaapam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Naliginatti Nee Roopam – Ichchenu Naaku Swaroopam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విడిపించుటకు – విలువను విడిచితివి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చేర్చుటకు – మహిమను మరిచితివి (2)     ||ఘోర పాపిని||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Vidipinchutaku – Viluvanu Vidichithivi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Cherchutaku – Mahimanu Marichithivi (2)     ||Ghora Paapini||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తనయుని దేహం – మోసింది చేయని నేరం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కడిగేందుకు నా దోషం – చిందించె నిలువునా రుధిరం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Thanayuni Deham – Mosindi Cheyani Neram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Kadigendhuku Naa Dosham – Chindinche Niluvunaa Rudhiram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కాపాడుటకు – రొట్టెగా విరిగితివి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దాటుటకు – బలిగా మారితివి (2)     ||ఘోర పాపిని||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Kaapaadutaku – Rottegaa Virigithivi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Dhaatutaku – Baligaa Maarithivi (2)     ||Ghora Paapini||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అధముడయినట్టి నేను – నీ ప్రేమ అర్హుడను కాను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పొగిడి నిన్ను ప్రతి క్షణము – తీర్చలేను నీ ఋణము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Adhamudainatti Nenu – Nee Prema Arhudanu Kaanu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Pogidi Ninnu Prathi Kshanamu – Theerchalenu Nee Runamu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చాటించుటకు – వెలుగై సాగెదను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పంచుటకై – ఉప్పుగ నిలిచెదను (2)     ||ఘోర పాపిని||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Chaatinchutaku – Velugai Saagedhanu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Panchutakai – Uppuga Nilichedhanu (2)     ||Ghora Paapini||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2026-02-25T09:09:39Z</dcterms:created>
  <dcterms:modified xsi:type="dcterms:W3CDTF">2026-02-25T09:09:39Z</dcterms:modified>
</cp:coreProperties>
</file>