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slideMasters/slideMaster23.xml" ContentType="application/vnd.openxmlformats-officedocument.presentationml.slideMaster+xml"/>
  <Override PartName="/ppt/slides/slide23.xml" ContentType="application/vnd.openxmlformats-officedocument.presentationml.slide+xml"/>
  <Override PartName="/ppt/slideMasters/slideMaster24.xml" ContentType="application/vnd.openxmlformats-officedocument.presentationml.slideMaster+xml"/>
  <Override PartName="/ppt/slides/slide24.xml" ContentType="application/vnd.openxmlformats-officedocument.presentationml.slide+xml"/>
  <Override PartName="/ppt/slideMasters/slideMaster25.xml" ContentType="application/vnd.openxmlformats-officedocument.presentationml.slideMaster+xml"/>
  <Override PartName="/ppt/slides/slide25.xml" ContentType="application/vnd.openxmlformats-officedocument.presentationml.slide+xml"/>
  <Override PartName="/ppt/slideMasters/slideMaster26.xml" ContentType="application/vnd.openxmlformats-officedocument.presentationml.slideMaster+xml"/>
  <Override PartName="/ppt/slides/slide26.xml" ContentType="application/vnd.openxmlformats-officedocument.presentationml.slide+xml"/>
  <Override PartName="/ppt/slideMasters/slideMaster27.xml" ContentType="application/vnd.openxmlformats-officedocument.presentationml.slideMaster+xml"/>
  <Override PartName="/ppt/slides/slide27.xml" ContentType="application/vnd.openxmlformats-officedocument.presentationml.slide+xml"/>
  <Override PartName="/ppt/slideMasters/slideMaster28.xml" ContentType="application/vnd.openxmlformats-officedocument.presentationml.slideMaster+xml"/>
  <Override PartName="/ppt/slides/slide28.xml" ContentType="application/vnd.openxmlformats-officedocument.presentationml.slide+xml"/>
  <Override PartName="/ppt/slideMasters/slideMaster29.xml" ContentType="application/vnd.openxmlformats-officedocument.presentationml.slideMaster+xml"/>
  <Override PartName="/ppt/slides/slide2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Lst>
  <p:notesMasterIdLst>
    <p:notesMasterId r:id="rId31"/>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notesMaster" Target="notesMasters/notesMaster1.xml"/><Relationship Id="rId32" Type="http://schemas.openxmlformats.org/officeDocument/2006/relationships/presProps" Target="presProps.xml"/><Relationship Id="rId33" Type="http://schemas.openxmlformats.org/officeDocument/2006/relationships/viewProps" Target="viewProps.xml"/><Relationship Id="rId34" Type="http://schemas.openxmlformats.org/officeDocument/2006/relationships/theme" Target="theme/theme1.xml"/><Relationship Id="rId35"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xml"/>
		</Relationships>
</file>

<file path=ppt/notesSlides/_rels/notesSlide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xml"/>
		</Relationships>
</file>

<file path=ppt/notesSlides/_rels/notesSlide2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xml"/>
		</Relationships>
</file>

<file path=ppt/notesSlides/_rels/notesSlide2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xml"/>
		</Relationships>
</file>

<file path=ppt/notesSlides/_rels/notesSlide2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7.xml"/>
		</Relationships>
</file>

<file path=ppt/notesSlides/_rels/notesSlide2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8.xml"/>
		</Relationships>
</file>

<file path=ppt/notesSlides/_rels/notesSlide2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9.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00000"/>
        </a:solidFill>
      </p:bgPr>
    </p:bg>
    <p:spTree>
      <p:nvGrpSpPr>
        <p:cNvPr id="1" name=""/>
        <p:cNvGrpSpPr/>
        <p:nvPr/>
      </p:nvGrpSpPr>
      <p:grpSpPr>
        <a:xfrm>
          <a:off x="0" y="0"/>
          <a:ext cx="0" cy="0"/>
          <a:chOff x="0" y="0"/>
          <a:chExt cx="0" cy="0"/>
        </a:xfrm>
      </p:grpSpPr>
      <p:sp>
        <p:nvSpPr>
          <p:cNvPr id="2" name="Text 0"/>
          <p:cNvSpPr/>
          <p:nvPr/>
        </p:nvSpPr>
        <p:spPr>
          <a:xfrm>
            <a:off x="457200" y="914400"/>
            <a:ext cx="11274552" cy="2743200"/>
          </a:xfrm>
          <a:prstGeom prst="rect">
            <a:avLst/>
          </a:prstGeom>
          <a:noFill/>
          <a:ln/>
        </p:spPr>
        <p:txBody>
          <a:bodyPr wrap="square" rtlCol="0" anchor="b"/>
          <a:lstStyle/>
          <a:p>
            <a:pPr algn="ctr" indent="0" marL="0">
              <a:buNone/>
            </a:pPr>
            <a:r>
              <a:rPr lang="en-US" sz="4800" b="1" dirty="0">
                <a:solidFill>
                  <a:srgbClr val="FFFF00"/>
                </a:solidFill>
                <a:latin typeface="Arial" pitchFamily="34" charset="0"/>
                <a:ea typeface="Arial" pitchFamily="34" charset="-122"/>
                <a:cs typeface="Arial" pitchFamily="34" charset="-120"/>
              </a:rPr>
              <a:t>When I Survey Life's Varied Scene</a:t>
            </a:r>
            <a:endParaRPr lang="en-US" sz="48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000000"/>
        </a:solidFill>
      </p:bgPr>
    </p:bg>
    <p:spTree>
      <p:nvGrpSpPr>
        <p:cNvPr id="1" name=""/>
        <p:cNvGrpSpPr/>
        <p:nvPr/>
      </p:nvGrpSpPr>
      <p:grpSpPr>
        <a:xfrm>
          <a:off x="0" y="0"/>
          <a:ext cx="0" cy="0"/>
          <a:chOff x="0" y="0"/>
          <a:chExt cx="0" cy="0"/>
        </a:xfrm>
      </p:grpSpPr>
      <p:sp>
        <p:nvSpPr>
          <p:cNvPr id="2" name="Text 0"/>
          <p:cNvSpPr/>
          <p:nvPr/>
        </p:nvSpPr>
        <p:spPr>
          <a:xfrm>
            <a:off x="457200" y="457200"/>
            <a:ext cx="11274552" cy="2926080"/>
          </a:xfrm>
          <a:prstGeom prst="rect">
            <a:avLst/>
          </a:prstGeom>
          <a:noFill/>
          <a:ln/>
        </p:spPr>
        <p:txBody>
          <a:bodyPr wrap="square" rtlCol="0" anchor="ctr"/>
          <a:lstStyle/>
          <a:p>
            <a:pPr algn="ctr" indent="0" marL="0">
              <a:lnSpc>
                <a:spcPct val="150000"/>
              </a:lnSpc>
              <a:buNone/>
            </a:pPr>
            <a:r>
              <a:rPr lang="en-US" sz="4000" b="1" dirty="0">
                <a:solidFill>
                  <a:srgbClr val="FFFF00"/>
                </a:solidFill>
                <a:latin typeface="Arial" pitchFamily="34" charset="0"/>
                <a:ea typeface="Arial" pitchFamily="34" charset="-122"/>
                <a:cs typeface="Arial" pitchFamily="34" charset="-120"/>
              </a:rPr>
              <a:t>When present suff'rings pain my heart,</a:t>
            </a:r>
            <a:endParaRPr lang="en-US" sz="4000" dirty="0"/>
          </a:p>
          <a:p>
            <a:pPr algn="ctr" indent="0" marL="0">
              <a:lnSpc>
                <a:spcPct val="150000"/>
              </a:lnSpc>
              <a:buNone/>
            </a:pPr>
            <a:r>
              <a:rPr lang="en-US" sz="4000" b="1" dirty="0">
                <a:solidFill>
                  <a:srgbClr val="FFFF00"/>
                </a:solidFill>
                <a:latin typeface="Arial" pitchFamily="34" charset="0"/>
                <a:ea typeface="Arial" pitchFamily="34" charset="-122"/>
                <a:cs typeface="Arial" pitchFamily="34" charset="-120"/>
              </a:rPr>
              <a:t>Or future terrors rise,</a:t>
            </a:r>
            <a:endParaRPr lang="en-US" sz="40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000000"/>
        </a:solidFill>
      </p:bgPr>
    </p:bg>
    <p:spTree>
      <p:nvGrpSpPr>
        <p:cNvPr id="1" name=""/>
        <p:cNvGrpSpPr/>
        <p:nvPr/>
      </p:nvGrpSpPr>
      <p:grpSpPr>
        <a:xfrm>
          <a:off x="0" y="0"/>
          <a:ext cx="0" cy="0"/>
          <a:chOff x="0" y="0"/>
          <a:chExt cx="0" cy="0"/>
        </a:xfrm>
      </p:grpSpPr>
      <p:sp>
        <p:nvSpPr>
          <p:cNvPr id="2" name="Text 0"/>
          <p:cNvSpPr/>
          <p:nvPr/>
        </p:nvSpPr>
        <p:spPr>
          <a:xfrm>
            <a:off x="457200" y="457200"/>
            <a:ext cx="11274552" cy="2926080"/>
          </a:xfrm>
          <a:prstGeom prst="rect">
            <a:avLst/>
          </a:prstGeom>
          <a:noFill/>
          <a:ln/>
        </p:spPr>
        <p:txBody>
          <a:bodyPr wrap="square" rtlCol="0" anchor="ctr"/>
          <a:lstStyle/>
          <a:p>
            <a:pPr algn="ctr" indent="0" marL="0">
              <a:lnSpc>
                <a:spcPct val="150000"/>
              </a:lnSpc>
              <a:buNone/>
            </a:pPr>
            <a:r>
              <a:rPr lang="en-US" sz="4000" b="1" dirty="0">
                <a:solidFill>
                  <a:srgbClr val="FFFF00"/>
                </a:solidFill>
                <a:latin typeface="Arial" pitchFamily="34" charset="0"/>
                <a:ea typeface="Arial" pitchFamily="34" charset="-122"/>
                <a:cs typeface="Arial" pitchFamily="34" charset="-120"/>
              </a:rPr>
              <a:t>And light and hope almost depart</a:t>
            </a:r>
            <a:endParaRPr lang="en-US" sz="4000" dirty="0"/>
          </a:p>
          <a:p>
            <a:pPr algn="ctr" indent="0" marL="0">
              <a:lnSpc>
                <a:spcPct val="150000"/>
              </a:lnSpc>
              <a:buNone/>
            </a:pPr>
            <a:r>
              <a:rPr lang="en-US" sz="4000" b="1" dirty="0">
                <a:solidFill>
                  <a:srgbClr val="FFFF00"/>
                </a:solidFill>
                <a:latin typeface="Arial" pitchFamily="34" charset="0"/>
                <a:ea typeface="Arial" pitchFamily="34" charset="-122"/>
                <a:cs typeface="Arial" pitchFamily="34" charset="-120"/>
              </a:rPr>
              <a:t>From these dejected eyes,</a:t>
            </a:r>
            <a:endParaRPr lang="en-US" sz="40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000000"/>
        </a:solidFill>
      </p:bgPr>
    </p:bg>
    <p:spTree>
      <p:nvGrpSpPr>
        <p:cNvPr id="1" name=""/>
        <p:cNvGrpSpPr/>
        <p:nvPr/>
      </p:nvGrpSpPr>
      <p:grpSpPr>
        <a:xfrm>
          <a:off x="0" y="0"/>
          <a:ext cx="0" cy="0"/>
          <a:chOff x="0" y="0"/>
          <a:chExt cx="0" cy="0"/>
        </a:xfrm>
      </p:grpSpPr>
      <p:sp>
        <p:nvSpPr>
          <p:cNvPr id="2" name="Text 0"/>
          <p:cNvSpPr/>
          <p:nvPr/>
        </p:nvSpPr>
        <p:spPr>
          <a:xfrm>
            <a:off x="457200" y="457200"/>
            <a:ext cx="11274552" cy="2926080"/>
          </a:xfrm>
          <a:prstGeom prst="rect">
            <a:avLst/>
          </a:prstGeom>
          <a:noFill/>
          <a:ln/>
        </p:spPr>
        <p:txBody>
          <a:bodyPr wrap="square" rtlCol="0" anchor="ctr"/>
          <a:lstStyle/>
          <a:p>
            <a:pPr algn="ctr" indent="0" marL="0">
              <a:lnSpc>
                <a:spcPct val="150000"/>
              </a:lnSpc>
              <a:buNone/>
            </a:pPr>
            <a:r>
              <a:rPr lang="en-US" sz="4000" b="1" dirty="0">
                <a:solidFill>
                  <a:srgbClr val="FFFF00"/>
                </a:solidFill>
                <a:latin typeface="Arial" pitchFamily="34" charset="0"/>
                <a:ea typeface="Arial" pitchFamily="34" charset="-122"/>
                <a:cs typeface="Arial" pitchFamily="34" charset="-120"/>
              </a:rPr>
              <a:t>Thy pow'rful word supports my hope,</a:t>
            </a:r>
            <a:endParaRPr lang="en-US" sz="4000" dirty="0"/>
          </a:p>
          <a:p>
            <a:pPr algn="ctr" indent="0" marL="0">
              <a:lnSpc>
                <a:spcPct val="150000"/>
              </a:lnSpc>
              <a:buNone/>
            </a:pPr>
            <a:r>
              <a:rPr lang="en-US" sz="4000" b="1" dirty="0">
                <a:solidFill>
                  <a:srgbClr val="FFFF00"/>
                </a:solidFill>
                <a:latin typeface="Arial" pitchFamily="34" charset="0"/>
                <a:ea typeface="Arial" pitchFamily="34" charset="-122"/>
                <a:cs typeface="Arial" pitchFamily="34" charset="-120"/>
              </a:rPr>
              <a:t>Sweet cordial of the mind!</a:t>
            </a:r>
            <a:endParaRPr lang="en-US" sz="40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000000"/>
        </a:solidFill>
      </p:bgPr>
    </p:bg>
    <p:spTree>
      <p:nvGrpSpPr>
        <p:cNvPr id="1" name=""/>
        <p:cNvGrpSpPr/>
        <p:nvPr/>
      </p:nvGrpSpPr>
      <p:grpSpPr>
        <a:xfrm>
          <a:off x="0" y="0"/>
          <a:ext cx="0" cy="0"/>
          <a:chOff x="0" y="0"/>
          <a:chExt cx="0" cy="0"/>
        </a:xfrm>
      </p:grpSpPr>
      <p:sp>
        <p:nvSpPr>
          <p:cNvPr id="2" name="Text 0"/>
          <p:cNvSpPr/>
          <p:nvPr/>
        </p:nvSpPr>
        <p:spPr>
          <a:xfrm>
            <a:off x="457200" y="457200"/>
            <a:ext cx="11274552" cy="2926080"/>
          </a:xfrm>
          <a:prstGeom prst="rect">
            <a:avLst/>
          </a:prstGeom>
          <a:noFill/>
          <a:ln/>
        </p:spPr>
        <p:txBody>
          <a:bodyPr wrap="square" rtlCol="0" anchor="ctr"/>
          <a:lstStyle/>
          <a:p>
            <a:pPr algn="ctr" indent="0" marL="0">
              <a:lnSpc>
                <a:spcPct val="150000"/>
              </a:lnSpc>
              <a:buNone/>
            </a:pPr>
            <a:r>
              <a:rPr lang="en-US" sz="4000" b="1" dirty="0">
                <a:solidFill>
                  <a:srgbClr val="FFFF00"/>
                </a:solidFill>
                <a:latin typeface="Arial" pitchFamily="34" charset="0"/>
                <a:ea typeface="Arial" pitchFamily="34" charset="-122"/>
                <a:cs typeface="Arial" pitchFamily="34" charset="-120"/>
              </a:rPr>
              <a:t>And bears my fainting spirit up,</a:t>
            </a:r>
            <a:endParaRPr lang="en-US" sz="4000" dirty="0"/>
          </a:p>
          <a:p>
            <a:pPr algn="ctr" indent="0" marL="0">
              <a:lnSpc>
                <a:spcPct val="150000"/>
              </a:lnSpc>
              <a:buNone/>
            </a:pPr>
            <a:r>
              <a:rPr lang="en-US" sz="4000" b="1" dirty="0">
                <a:solidFill>
                  <a:srgbClr val="FFFF00"/>
                </a:solidFill>
                <a:latin typeface="Arial" pitchFamily="34" charset="0"/>
                <a:ea typeface="Arial" pitchFamily="34" charset="-122"/>
                <a:cs typeface="Arial" pitchFamily="34" charset="-120"/>
              </a:rPr>
              <a:t>And bids me wait resign'd.</a:t>
            </a:r>
            <a:endParaRPr lang="en-US" sz="40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000000"/>
        </a:solidFill>
      </p:bgPr>
    </p:bg>
    <p:spTree>
      <p:nvGrpSpPr>
        <p:cNvPr id="1" name=""/>
        <p:cNvGrpSpPr/>
        <p:nvPr/>
      </p:nvGrpSpPr>
      <p:grpSpPr>
        <a:xfrm>
          <a:off x="0" y="0"/>
          <a:ext cx="0" cy="0"/>
          <a:chOff x="0" y="0"/>
          <a:chExt cx="0" cy="0"/>
        </a:xfrm>
      </p:grpSpPr>
      <p:sp>
        <p:nvSpPr>
          <p:cNvPr id="2" name="Text 0"/>
          <p:cNvSpPr/>
          <p:nvPr/>
        </p:nvSpPr>
        <p:spPr>
          <a:xfrm>
            <a:off x="457200" y="457200"/>
            <a:ext cx="11274552" cy="2926080"/>
          </a:xfrm>
          <a:prstGeom prst="rect">
            <a:avLst/>
          </a:prstGeom>
          <a:noFill/>
          <a:ln/>
        </p:spPr>
        <p:txBody>
          <a:bodyPr wrap="square" rtlCol="0" anchor="ctr"/>
          <a:lstStyle/>
          <a:p>
            <a:pPr algn="ctr" indent="0" marL="0">
              <a:lnSpc>
                <a:spcPct val="150000"/>
              </a:lnSpc>
              <a:buNone/>
            </a:pPr>
            <a:r>
              <a:rPr lang="en-US" sz="4000" b="1" dirty="0">
                <a:solidFill>
                  <a:srgbClr val="FFFF00"/>
                </a:solidFill>
                <a:latin typeface="Arial" pitchFamily="34" charset="0"/>
                <a:ea typeface="Arial" pitchFamily="34" charset="-122"/>
                <a:cs typeface="Arial" pitchFamily="34" charset="-120"/>
              </a:rPr>
              <a:t>And oh, whate’er of earthly bliss</a:t>
            </a:r>
            <a:endParaRPr lang="en-US" sz="4000" dirty="0"/>
          </a:p>
          <a:p>
            <a:pPr algn="ctr" indent="0" marL="0">
              <a:lnSpc>
                <a:spcPct val="150000"/>
              </a:lnSpc>
              <a:buNone/>
            </a:pPr>
            <a:r>
              <a:rPr lang="en-US" sz="4000" b="1" dirty="0">
                <a:solidFill>
                  <a:srgbClr val="FFFF00"/>
                </a:solidFill>
                <a:latin typeface="Arial" pitchFamily="34" charset="0"/>
                <a:ea typeface="Arial" pitchFamily="34" charset="-122"/>
                <a:cs typeface="Arial" pitchFamily="34" charset="-120"/>
              </a:rPr>
              <a:t>Thy sov'reign hand denies,</a:t>
            </a:r>
            <a:endParaRPr lang="en-US" sz="40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000000"/>
        </a:solidFill>
      </p:bgPr>
    </p:bg>
    <p:spTree>
      <p:nvGrpSpPr>
        <p:cNvPr id="1" name=""/>
        <p:cNvGrpSpPr/>
        <p:nvPr/>
      </p:nvGrpSpPr>
      <p:grpSpPr>
        <a:xfrm>
          <a:off x="0" y="0"/>
          <a:ext cx="0" cy="0"/>
          <a:chOff x="0" y="0"/>
          <a:chExt cx="0" cy="0"/>
        </a:xfrm>
      </p:grpSpPr>
      <p:sp>
        <p:nvSpPr>
          <p:cNvPr id="2" name="Text 0"/>
          <p:cNvSpPr/>
          <p:nvPr/>
        </p:nvSpPr>
        <p:spPr>
          <a:xfrm>
            <a:off x="457200" y="457200"/>
            <a:ext cx="11274552" cy="2926080"/>
          </a:xfrm>
          <a:prstGeom prst="rect">
            <a:avLst/>
          </a:prstGeom>
          <a:noFill/>
          <a:ln/>
        </p:spPr>
        <p:txBody>
          <a:bodyPr wrap="square" rtlCol="0" anchor="ctr"/>
          <a:lstStyle/>
          <a:p>
            <a:pPr algn="ctr" indent="0" marL="0">
              <a:lnSpc>
                <a:spcPct val="150000"/>
              </a:lnSpc>
              <a:buNone/>
            </a:pPr>
            <a:r>
              <a:rPr lang="en-US" sz="4000" b="1" dirty="0">
                <a:solidFill>
                  <a:srgbClr val="FFFF00"/>
                </a:solidFill>
                <a:latin typeface="Arial" pitchFamily="34" charset="0"/>
                <a:ea typeface="Arial" pitchFamily="34" charset="-122"/>
                <a:cs typeface="Arial" pitchFamily="34" charset="-120"/>
              </a:rPr>
              <a:t>Accepted at Thy throne of grace,</a:t>
            </a:r>
            <a:endParaRPr lang="en-US" sz="4000" dirty="0"/>
          </a:p>
          <a:p>
            <a:pPr algn="ctr" indent="0" marL="0">
              <a:lnSpc>
                <a:spcPct val="150000"/>
              </a:lnSpc>
              <a:buNone/>
            </a:pPr>
            <a:r>
              <a:rPr lang="en-US" sz="4000" b="1" dirty="0">
                <a:solidFill>
                  <a:srgbClr val="FFFF00"/>
                </a:solidFill>
                <a:latin typeface="Arial" pitchFamily="34" charset="0"/>
                <a:ea typeface="Arial" pitchFamily="34" charset="-122"/>
                <a:cs typeface="Arial" pitchFamily="34" charset="-120"/>
              </a:rPr>
              <a:t>Let this petition rise:</a:t>
            </a:r>
            <a:endParaRPr lang="en-US" sz="40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000000"/>
        </a:solidFill>
      </p:bgPr>
    </p:bg>
    <p:spTree>
      <p:nvGrpSpPr>
        <p:cNvPr id="1" name=""/>
        <p:cNvGrpSpPr/>
        <p:nvPr/>
      </p:nvGrpSpPr>
      <p:grpSpPr>
        <a:xfrm>
          <a:off x="0" y="0"/>
          <a:ext cx="0" cy="0"/>
          <a:chOff x="0" y="0"/>
          <a:chExt cx="0" cy="0"/>
        </a:xfrm>
      </p:grpSpPr>
      <p:sp>
        <p:nvSpPr>
          <p:cNvPr id="2" name="Text 0"/>
          <p:cNvSpPr/>
          <p:nvPr/>
        </p:nvSpPr>
        <p:spPr>
          <a:xfrm>
            <a:off x="457200" y="457200"/>
            <a:ext cx="11274552" cy="2926080"/>
          </a:xfrm>
          <a:prstGeom prst="rect">
            <a:avLst/>
          </a:prstGeom>
          <a:noFill/>
          <a:ln/>
        </p:spPr>
        <p:txBody>
          <a:bodyPr wrap="square" rtlCol="0" anchor="ctr"/>
          <a:lstStyle/>
          <a:p>
            <a:pPr algn="ctr" indent="0" marL="0">
              <a:lnSpc>
                <a:spcPct val="150000"/>
              </a:lnSpc>
              <a:buNone/>
            </a:pPr>
            <a:r>
              <a:rPr lang="en-US" sz="4000" b="1" dirty="0">
                <a:solidFill>
                  <a:srgbClr val="FFFF00"/>
                </a:solidFill>
                <a:latin typeface="Arial" pitchFamily="34" charset="0"/>
                <a:ea typeface="Arial" pitchFamily="34" charset="-122"/>
                <a:cs typeface="Arial" pitchFamily="34" charset="-120"/>
              </a:rPr>
              <a:t>“Give me a calm, a thankful heart,</a:t>
            </a:r>
            <a:endParaRPr lang="en-US" sz="4000" dirty="0"/>
          </a:p>
          <a:p>
            <a:pPr algn="ctr" indent="0" marL="0">
              <a:lnSpc>
                <a:spcPct val="150000"/>
              </a:lnSpc>
              <a:buNone/>
            </a:pPr>
            <a:r>
              <a:rPr lang="en-US" sz="4000" b="1" dirty="0">
                <a:solidFill>
                  <a:srgbClr val="FFFF00"/>
                </a:solidFill>
                <a:latin typeface="Arial" pitchFamily="34" charset="0"/>
                <a:ea typeface="Arial" pitchFamily="34" charset="-122"/>
                <a:cs typeface="Arial" pitchFamily="34" charset="-120"/>
              </a:rPr>
              <a:t>From ev'ry murmur free;</a:t>
            </a:r>
            <a:endParaRPr lang="en-US" sz="40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000000"/>
        </a:solidFill>
      </p:bgPr>
    </p:bg>
    <p:spTree>
      <p:nvGrpSpPr>
        <p:cNvPr id="1" name=""/>
        <p:cNvGrpSpPr/>
        <p:nvPr/>
      </p:nvGrpSpPr>
      <p:grpSpPr>
        <a:xfrm>
          <a:off x="0" y="0"/>
          <a:ext cx="0" cy="0"/>
          <a:chOff x="0" y="0"/>
          <a:chExt cx="0" cy="0"/>
        </a:xfrm>
      </p:grpSpPr>
      <p:sp>
        <p:nvSpPr>
          <p:cNvPr id="2" name="Text 0"/>
          <p:cNvSpPr/>
          <p:nvPr/>
        </p:nvSpPr>
        <p:spPr>
          <a:xfrm>
            <a:off x="457200" y="457200"/>
            <a:ext cx="11274552" cy="2926080"/>
          </a:xfrm>
          <a:prstGeom prst="rect">
            <a:avLst/>
          </a:prstGeom>
          <a:noFill/>
          <a:ln/>
        </p:spPr>
        <p:txBody>
          <a:bodyPr wrap="square" rtlCol="0" anchor="ctr"/>
          <a:lstStyle/>
          <a:p>
            <a:pPr algn="ctr" indent="0" marL="0">
              <a:lnSpc>
                <a:spcPct val="150000"/>
              </a:lnSpc>
              <a:buNone/>
            </a:pPr>
            <a:r>
              <a:rPr lang="en-US" sz="4000" b="1" dirty="0">
                <a:solidFill>
                  <a:srgbClr val="FFFF00"/>
                </a:solidFill>
                <a:latin typeface="Arial" pitchFamily="34" charset="0"/>
                <a:ea typeface="Arial" pitchFamily="34" charset="-122"/>
                <a:cs typeface="Arial" pitchFamily="34" charset="-120"/>
              </a:rPr>
              <a:t>The blessings of Thy grace impart,</a:t>
            </a:r>
            <a:endParaRPr lang="en-US" sz="4000" dirty="0"/>
          </a:p>
          <a:p>
            <a:pPr algn="ctr" indent="0" marL="0">
              <a:lnSpc>
                <a:spcPct val="150000"/>
              </a:lnSpc>
              <a:buNone/>
            </a:pPr>
            <a:r>
              <a:rPr lang="en-US" sz="4000" b="1" dirty="0">
                <a:solidFill>
                  <a:srgbClr val="FFFF00"/>
                </a:solidFill>
                <a:latin typeface="Arial" pitchFamily="34" charset="0"/>
                <a:ea typeface="Arial" pitchFamily="34" charset="-122"/>
                <a:cs typeface="Arial" pitchFamily="34" charset="-120"/>
              </a:rPr>
              <a:t>And let me live to Thee.”</a:t>
            </a:r>
            <a:endParaRPr lang="en-US" sz="40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000000"/>
        </a:solidFill>
      </p:bgPr>
    </p:bg>
    <p:spTree>
      <p:nvGrpSpPr>
        <p:cNvPr id="1" name=""/>
        <p:cNvGrpSpPr/>
        <p:nvPr/>
      </p:nvGrpSpPr>
      <p:grpSpPr>
        <a:xfrm>
          <a:off x="0" y="0"/>
          <a:ext cx="0" cy="0"/>
          <a:chOff x="0" y="0"/>
          <a:chExt cx="0" cy="0"/>
        </a:xfrm>
      </p:grpSpPr>
      <p:sp>
        <p:nvSpPr>
          <p:cNvPr id="2" name="Text 0"/>
          <p:cNvSpPr/>
          <p:nvPr/>
        </p:nvSpPr>
        <p:spPr>
          <a:xfrm>
            <a:off x="457200" y="457200"/>
            <a:ext cx="11274552" cy="2926080"/>
          </a:xfrm>
          <a:prstGeom prst="rect">
            <a:avLst/>
          </a:prstGeom>
          <a:noFill/>
          <a:ln/>
        </p:spPr>
        <p:txBody>
          <a:bodyPr wrap="square" rtlCol="0" anchor="ctr"/>
          <a:lstStyle/>
          <a:p>
            <a:pPr algn="ctr" indent="0" marL="0">
              <a:lnSpc>
                <a:spcPct val="150000"/>
              </a:lnSpc>
              <a:buNone/>
            </a:pPr>
            <a:r>
              <a:rPr lang="en-US" sz="4000" b="1" dirty="0">
                <a:solidFill>
                  <a:srgbClr val="FFFF00"/>
                </a:solidFill>
                <a:latin typeface="Arial" pitchFamily="34" charset="0"/>
                <a:ea typeface="Arial" pitchFamily="34" charset="-122"/>
                <a:cs typeface="Arial" pitchFamily="34" charset="-120"/>
              </a:rPr>
              <a:t>O May the hope that Thou art mine,</a:t>
            </a:r>
            <a:endParaRPr lang="en-US" sz="4000" dirty="0"/>
          </a:p>
          <a:p>
            <a:pPr algn="ctr" indent="0" marL="0">
              <a:lnSpc>
                <a:spcPct val="150000"/>
              </a:lnSpc>
              <a:buNone/>
            </a:pPr>
            <a:r>
              <a:rPr lang="en-US" sz="4000" b="1" dirty="0">
                <a:solidFill>
                  <a:srgbClr val="FFFF00"/>
                </a:solidFill>
                <a:latin typeface="Arial" pitchFamily="34" charset="0"/>
                <a:ea typeface="Arial" pitchFamily="34" charset="-122"/>
                <a:cs typeface="Arial" pitchFamily="34" charset="-120"/>
              </a:rPr>
              <a:t>My path of life attend;</a:t>
            </a:r>
            <a:endParaRPr lang="en-US" sz="40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000000"/>
        </a:solidFill>
      </p:bgPr>
    </p:bg>
    <p:spTree>
      <p:nvGrpSpPr>
        <p:cNvPr id="1" name=""/>
        <p:cNvGrpSpPr/>
        <p:nvPr/>
      </p:nvGrpSpPr>
      <p:grpSpPr>
        <a:xfrm>
          <a:off x="0" y="0"/>
          <a:ext cx="0" cy="0"/>
          <a:chOff x="0" y="0"/>
          <a:chExt cx="0" cy="0"/>
        </a:xfrm>
      </p:grpSpPr>
      <p:sp>
        <p:nvSpPr>
          <p:cNvPr id="2" name="Text 0"/>
          <p:cNvSpPr/>
          <p:nvPr/>
        </p:nvSpPr>
        <p:spPr>
          <a:xfrm>
            <a:off x="457200" y="457200"/>
            <a:ext cx="11274552" cy="2926080"/>
          </a:xfrm>
          <a:prstGeom prst="rect">
            <a:avLst/>
          </a:prstGeom>
          <a:noFill/>
          <a:ln/>
        </p:spPr>
        <p:txBody>
          <a:bodyPr wrap="square" rtlCol="0" anchor="ctr"/>
          <a:lstStyle/>
          <a:p>
            <a:pPr algn="ctr" indent="0" marL="0">
              <a:lnSpc>
                <a:spcPct val="150000"/>
              </a:lnSpc>
              <a:buNone/>
            </a:pPr>
            <a:r>
              <a:rPr lang="en-US" sz="4000" b="1" dirty="0">
                <a:solidFill>
                  <a:srgbClr val="FFFF00"/>
                </a:solidFill>
                <a:latin typeface="Arial" pitchFamily="34" charset="0"/>
                <a:ea typeface="Arial" pitchFamily="34" charset="-122"/>
                <a:cs typeface="Arial" pitchFamily="34" charset="-120"/>
              </a:rPr>
              <a:t>Thy presence through my journey shine,</a:t>
            </a:r>
            <a:endParaRPr lang="en-US" sz="4000" dirty="0"/>
          </a:p>
          <a:p>
            <a:pPr algn="ctr" indent="0" marL="0">
              <a:lnSpc>
                <a:spcPct val="150000"/>
              </a:lnSpc>
              <a:buNone/>
            </a:pPr>
            <a:r>
              <a:rPr lang="en-US" sz="4000" b="1" dirty="0">
                <a:solidFill>
                  <a:srgbClr val="FFFF00"/>
                </a:solidFill>
                <a:latin typeface="Arial" pitchFamily="34" charset="0"/>
                <a:ea typeface="Arial" pitchFamily="34" charset="-122"/>
                <a:cs typeface="Arial" pitchFamily="34" charset="-120"/>
              </a:rPr>
              <a:t>And bless its happy end.</a:t>
            </a:r>
            <a:endParaRPr lang="en-US" sz="40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000000"/>
        </a:solidFill>
      </p:bgPr>
    </p:bg>
    <p:spTree>
      <p:nvGrpSpPr>
        <p:cNvPr id="1" name=""/>
        <p:cNvGrpSpPr/>
        <p:nvPr/>
      </p:nvGrpSpPr>
      <p:grpSpPr>
        <a:xfrm>
          <a:off x="0" y="0"/>
          <a:ext cx="0" cy="0"/>
          <a:chOff x="0" y="0"/>
          <a:chExt cx="0" cy="0"/>
        </a:xfrm>
      </p:grpSpPr>
      <p:sp>
        <p:nvSpPr>
          <p:cNvPr id="2" name="Text 0"/>
          <p:cNvSpPr/>
          <p:nvPr/>
        </p:nvSpPr>
        <p:spPr>
          <a:xfrm>
            <a:off x="457200" y="457200"/>
            <a:ext cx="11274552" cy="2926080"/>
          </a:xfrm>
          <a:prstGeom prst="rect">
            <a:avLst/>
          </a:prstGeom>
          <a:noFill/>
          <a:ln/>
        </p:spPr>
        <p:txBody>
          <a:bodyPr wrap="square" rtlCol="0" anchor="ctr"/>
          <a:lstStyle/>
          <a:p>
            <a:pPr algn="ctr" indent="0" marL="0">
              <a:lnSpc>
                <a:spcPct val="150000"/>
              </a:lnSpc>
              <a:buNone/>
            </a:pPr>
            <a:r>
              <a:rPr lang="en-US" sz="4000" b="1" dirty="0">
                <a:solidFill>
                  <a:srgbClr val="FFFF00"/>
                </a:solidFill>
                <a:latin typeface="Arial" pitchFamily="34" charset="0"/>
                <a:ea typeface="Arial" pitchFamily="34" charset="-122"/>
                <a:cs typeface="Arial" pitchFamily="34" charset="-120"/>
              </a:rPr>
              <a:t>When I survey life’s varied scene,</a:t>
            </a:r>
            <a:endParaRPr lang="en-US" sz="4000" dirty="0"/>
          </a:p>
          <a:p>
            <a:pPr algn="ctr" indent="0" marL="0">
              <a:lnSpc>
                <a:spcPct val="150000"/>
              </a:lnSpc>
              <a:buNone/>
            </a:pPr>
            <a:r>
              <a:rPr lang="en-US" sz="4000" b="1" dirty="0">
                <a:solidFill>
                  <a:srgbClr val="FFFF00"/>
                </a:solidFill>
                <a:latin typeface="Arial" pitchFamily="34" charset="0"/>
                <a:ea typeface="Arial" pitchFamily="34" charset="-122"/>
                <a:cs typeface="Arial" pitchFamily="34" charset="-120"/>
              </a:rPr>
              <a:t>Amid the darkest hours,</a:t>
            </a:r>
            <a:endParaRPr lang="en-US" sz="40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000000"/>
        </a:solidFill>
      </p:bgPr>
    </p:bg>
    <p:spTree>
      <p:nvGrpSpPr>
        <p:cNvPr id="1" name=""/>
        <p:cNvGrpSpPr/>
        <p:nvPr/>
      </p:nvGrpSpPr>
      <p:grpSpPr>
        <a:xfrm>
          <a:off x="0" y="0"/>
          <a:ext cx="0" cy="0"/>
          <a:chOff x="0" y="0"/>
          <a:chExt cx="0" cy="0"/>
        </a:xfrm>
      </p:grpSpPr>
      <p:sp>
        <p:nvSpPr>
          <p:cNvPr id="2" name="Text 0"/>
          <p:cNvSpPr/>
          <p:nvPr/>
        </p:nvSpPr>
        <p:spPr>
          <a:xfrm>
            <a:off x="457200" y="457200"/>
            <a:ext cx="11274552" cy="2926080"/>
          </a:xfrm>
          <a:prstGeom prst="rect">
            <a:avLst/>
          </a:prstGeom>
          <a:noFill/>
          <a:ln/>
        </p:spPr>
        <p:txBody>
          <a:bodyPr wrap="square" rtlCol="0" anchor="ctr"/>
          <a:lstStyle/>
          <a:p>
            <a:pPr algn="ctr" indent="0" marL="0">
              <a:lnSpc>
                <a:spcPct val="150000"/>
              </a:lnSpc>
              <a:buNone/>
            </a:pPr>
            <a:r>
              <a:rPr lang="en-US" sz="4000" b="1" dirty="0">
                <a:solidFill>
                  <a:srgbClr val="FFFF00"/>
                </a:solidFill>
                <a:latin typeface="Arial" pitchFamily="34" charset="0"/>
                <a:ea typeface="Arial" pitchFamily="34" charset="-122"/>
                <a:cs typeface="Arial" pitchFamily="34" charset="-120"/>
              </a:rPr>
              <a:t>'Til then, whate'er my days shall bring</a:t>
            </a:r>
            <a:endParaRPr lang="en-US" sz="4000" dirty="0"/>
          </a:p>
          <a:p>
            <a:pPr algn="ctr" indent="0" marL="0">
              <a:lnSpc>
                <a:spcPct val="150000"/>
              </a:lnSpc>
              <a:buNone/>
            </a:pPr>
            <a:r>
              <a:rPr lang="en-US" sz="4000" b="1" dirty="0">
                <a:solidFill>
                  <a:srgbClr val="FFFF00"/>
                </a:solidFill>
                <a:latin typeface="Arial" pitchFamily="34" charset="0"/>
                <a:ea typeface="Arial" pitchFamily="34" charset="-122"/>
                <a:cs typeface="Arial" pitchFamily="34" charset="-120"/>
              </a:rPr>
              <a:t>On Thee my trust is stayed.</a:t>
            </a:r>
            <a:endParaRPr lang="en-US" sz="40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000000"/>
        </a:solidFill>
      </p:bgPr>
    </p:bg>
    <p:spTree>
      <p:nvGrpSpPr>
        <p:cNvPr id="1" name=""/>
        <p:cNvGrpSpPr/>
        <p:nvPr/>
      </p:nvGrpSpPr>
      <p:grpSpPr>
        <a:xfrm>
          <a:off x="0" y="0"/>
          <a:ext cx="0" cy="0"/>
          <a:chOff x="0" y="0"/>
          <a:chExt cx="0" cy="0"/>
        </a:xfrm>
      </p:grpSpPr>
      <p:sp>
        <p:nvSpPr>
          <p:cNvPr id="2" name="Text 0"/>
          <p:cNvSpPr/>
          <p:nvPr/>
        </p:nvSpPr>
        <p:spPr>
          <a:xfrm>
            <a:off x="457200" y="457200"/>
            <a:ext cx="11274552" cy="2926080"/>
          </a:xfrm>
          <a:prstGeom prst="rect">
            <a:avLst/>
          </a:prstGeom>
          <a:noFill/>
          <a:ln/>
        </p:spPr>
        <p:txBody>
          <a:bodyPr wrap="square" rtlCol="0" anchor="ctr"/>
          <a:lstStyle/>
          <a:p>
            <a:pPr algn="ctr" indent="0" marL="0">
              <a:lnSpc>
                <a:spcPct val="150000"/>
              </a:lnSpc>
              <a:buNone/>
            </a:pPr>
            <a:r>
              <a:rPr lang="en-US" sz="4000" b="1" dirty="0">
                <a:solidFill>
                  <a:srgbClr val="FFFF00"/>
                </a:solidFill>
                <a:latin typeface="Arial" pitchFamily="34" charset="0"/>
                <a:ea typeface="Arial" pitchFamily="34" charset="-122"/>
                <a:cs typeface="Arial" pitchFamily="34" charset="-120"/>
              </a:rPr>
              <a:t>Thy Love shall tune my heart to sing</a:t>
            </a:r>
            <a:endParaRPr lang="en-US" sz="4000" dirty="0"/>
          </a:p>
          <a:p>
            <a:pPr algn="ctr" indent="0" marL="0">
              <a:lnSpc>
                <a:spcPct val="150000"/>
              </a:lnSpc>
              <a:buNone/>
            </a:pPr>
            <a:r>
              <a:rPr lang="en-US" sz="4000" b="1" dirty="0">
                <a:solidFill>
                  <a:srgbClr val="FFFF00"/>
                </a:solidFill>
                <a:latin typeface="Arial" pitchFamily="34" charset="0"/>
                <a:ea typeface="Arial" pitchFamily="34" charset="-122"/>
                <a:cs typeface="Arial" pitchFamily="34" charset="-120"/>
              </a:rPr>
              <a:t>And draw eternal praise.</a:t>
            </a:r>
            <a:endParaRPr lang="en-US" sz="40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bg>
      <p:bgPr>
        <a:solidFill>
          <a:srgbClr val="000000"/>
        </a:solidFill>
      </p:bgPr>
    </p:bg>
    <p:spTree>
      <p:nvGrpSpPr>
        <p:cNvPr id="1" name=""/>
        <p:cNvGrpSpPr/>
        <p:nvPr/>
      </p:nvGrpSpPr>
      <p:grpSpPr>
        <a:xfrm>
          <a:off x="0" y="0"/>
          <a:ext cx="0" cy="0"/>
          <a:chOff x="0" y="0"/>
          <a:chExt cx="0" cy="0"/>
        </a:xfrm>
      </p:grpSpPr>
      <p:sp>
        <p:nvSpPr>
          <p:cNvPr id="2" name="Text 0"/>
          <p:cNvSpPr/>
          <p:nvPr/>
        </p:nvSpPr>
        <p:spPr>
          <a:xfrm>
            <a:off x="457200" y="457200"/>
            <a:ext cx="11274552" cy="2926080"/>
          </a:xfrm>
          <a:prstGeom prst="rect">
            <a:avLst/>
          </a:prstGeom>
          <a:noFill/>
          <a:ln/>
        </p:spPr>
        <p:txBody>
          <a:bodyPr wrap="square" rtlCol="0" anchor="ctr"/>
          <a:lstStyle/>
          <a:p>
            <a:pPr algn="ctr" indent="0" marL="0">
              <a:lnSpc>
                <a:spcPct val="150000"/>
              </a:lnSpc>
              <a:buNone/>
            </a:pPr>
            <a:r>
              <a:rPr lang="en-US" sz="4000" b="1" dirty="0">
                <a:solidFill>
                  <a:srgbClr val="FFFF00"/>
                </a:solidFill>
                <a:latin typeface="Arial" pitchFamily="34" charset="0"/>
                <a:ea typeface="Arial" pitchFamily="34" charset="-122"/>
                <a:cs typeface="Arial" pitchFamily="34" charset="-120"/>
              </a:rPr>
              <a:t>_____________________________</a:t>
            </a:r>
            <a:endParaRPr lang="en-US" sz="40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bg>
      <p:bgPr>
        <a:solidFill>
          <a:srgbClr val="000000"/>
        </a:solidFill>
      </p:bgPr>
    </p:bg>
    <p:spTree>
      <p:nvGrpSpPr>
        <p:cNvPr id="1" name=""/>
        <p:cNvGrpSpPr/>
        <p:nvPr/>
      </p:nvGrpSpPr>
      <p:grpSpPr>
        <a:xfrm>
          <a:off x="0" y="0"/>
          <a:ext cx="0" cy="0"/>
          <a:chOff x="0" y="0"/>
          <a:chExt cx="0" cy="0"/>
        </a:xfrm>
      </p:grpSpPr>
      <p:sp>
        <p:nvSpPr>
          <p:cNvPr id="2" name="Text 0"/>
          <p:cNvSpPr/>
          <p:nvPr/>
        </p:nvSpPr>
        <p:spPr>
          <a:xfrm>
            <a:off x="457200" y="457200"/>
            <a:ext cx="11274552" cy="2926080"/>
          </a:xfrm>
          <a:prstGeom prst="rect">
            <a:avLst/>
          </a:prstGeom>
          <a:noFill/>
          <a:ln/>
        </p:spPr>
        <p:txBody>
          <a:bodyPr wrap="square" rtlCol="0" anchor="ctr"/>
          <a:lstStyle/>
          <a:p>
            <a:pPr algn="ctr" indent="0" marL="0">
              <a:lnSpc>
                <a:spcPct val="150000"/>
              </a:lnSpc>
              <a:buNone/>
            </a:pPr>
            <a:r>
              <a:rPr lang="en-US" sz="4000" b="1" dirty="0">
                <a:solidFill>
                  <a:srgbClr val="FFFF00"/>
                </a:solidFill>
                <a:latin typeface="Arial" pitchFamily="34" charset="0"/>
                <a:ea typeface="Arial" pitchFamily="34" charset="-122"/>
                <a:cs typeface="Arial" pitchFamily="34" charset="-120"/>
              </a:rPr>
              <a:t>The Story Behind This Hymn:</a:t>
            </a:r>
            <a:endParaRPr lang="en-US" sz="40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bg>
      <p:bgPr>
        <a:solidFill>
          <a:srgbClr val="000000"/>
        </a:solidFill>
      </p:bgPr>
    </p:bg>
    <p:spTree>
      <p:nvGrpSpPr>
        <p:cNvPr id="1" name=""/>
        <p:cNvGrpSpPr/>
        <p:nvPr/>
      </p:nvGrpSpPr>
      <p:grpSpPr>
        <a:xfrm>
          <a:off x="0" y="0"/>
          <a:ext cx="0" cy="0"/>
          <a:chOff x="0" y="0"/>
          <a:chExt cx="0" cy="0"/>
        </a:xfrm>
      </p:grpSpPr>
      <p:sp>
        <p:nvSpPr>
          <p:cNvPr id="2" name="Text 0"/>
          <p:cNvSpPr/>
          <p:nvPr/>
        </p:nvSpPr>
        <p:spPr>
          <a:xfrm>
            <a:off x="457200" y="457200"/>
            <a:ext cx="11274552" cy="2926080"/>
          </a:xfrm>
          <a:prstGeom prst="rect">
            <a:avLst/>
          </a:prstGeom>
          <a:noFill/>
          <a:ln/>
        </p:spPr>
        <p:txBody>
          <a:bodyPr wrap="square" rtlCol="0" anchor="ctr"/>
          <a:lstStyle/>
          <a:p>
            <a:pPr algn="ctr" indent="0" marL="0">
              <a:lnSpc>
                <a:spcPct val="150000"/>
              </a:lnSpc>
              <a:buNone/>
            </a:pPr>
            <a:r>
              <a:rPr lang="en-US" sz="4000" b="1" dirty="0">
                <a:solidFill>
                  <a:srgbClr val="FFFF00"/>
                </a:solidFill>
                <a:latin typeface="Arial" pitchFamily="34" charset="0"/>
                <a:ea typeface="Arial" pitchFamily="34" charset="-122"/>
                <a:cs typeface="Arial" pitchFamily="34" charset="-120"/>
              </a:rPr>
              <a:t>"Anne Steele was born at Broughton, Hampshire in 1717. Her father was a timber merchant, and at the same time officiated as the lay pastor of the Baptist Society at Broughton. Her mother died when she was 3. At the age of 19 she became an invalid after injuring her hip.</a:t>
            </a:r>
            <a:endParaRPr lang="en-US" sz="40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5">
    <p:bg>
      <p:bgPr>
        <a:solidFill>
          <a:srgbClr val="000000"/>
        </a:solidFill>
      </p:bgPr>
    </p:bg>
    <p:spTree>
      <p:nvGrpSpPr>
        <p:cNvPr id="1" name=""/>
        <p:cNvGrpSpPr/>
        <p:nvPr/>
      </p:nvGrpSpPr>
      <p:grpSpPr>
        <a:xfrm>
          <a:off x="0" y="0"/>
          <a:ext cx="0" cy="0"/>
          <a:chOff x="0" y="0"/>
          <a:chExt cx="0" cy="0"/>
        </a:xfrm>
      </p:grpSpPr>
      <p:sp>
        <p:nvSpPr>
          <p:cNvPr id="2" name="Text 0"/>
          <p:cNvSpPr/>
          <p:nvPr/>
        </p:nvSpPr>
        <p:spPr>
          <a:xfrm>
            <a:off x="457200" y="457200"/>
            <a:ext cx="11274552" cy="2926080"/>
          </a:xfrm>
          <a:prstGeom prst="rect">
            <a:avLst/>
          </a:prstGeom>
          <a:noFill/>
          <a:ln/>
        </p:spPr>
        <p:txBody>
          <a:bodyPr wrap="square" rtlCol="0" anchor="ctr"/>
          <a:lstStyle/>
          <a:p>
            <a:pPr algn="ctr" indent="0" marL="0">
              <a:lnSpc>
                <a:spcPct val="150000"/>
              </a:lnSpc>
              <a:buNone/>
            </a:pPr>
            <a:r>
              <a:rPr lang="en-US" sz="4000" b="1" dirty="0">
                <a:solidFill>
                  <a:srgbClr val="FFFF00"/>
                </a:solidFill>
                <a:latin typeface="Arial" pitchFamily="34" charset="0"/>
                <a:ea typeface="Arial" pitchFamily="34" charset="-122"/>
                <a:cs typeface="Arial" pitchFamily="34" charset="-120"/>
              </a:rPr>
              <a:t>At the age of 21 she was engaged to be married, but her fiancé drowned the day of the wedding. This hymn was written after the death of her beloved.</a:t>
            </a:r>
            <a:endParaRPr lang="en-US" sz="40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26">
    <p:bg>
      <p:bgPr>
        <a:solidFill>
          <a:srgbClr val="000000"/>
        </a:solidFill>
      </p:bgPr>
    </p:bg>
    <p:spTree>
      <p:nvGrpSpPr>
        <p:cNvPr id="1" name=""/>
        <p:cNvGrpSpPr/>
        <p:nvPr/>
      </p:nvGrpSpPr>
      <p:grpSpPr>
        <a:xfrm>
          <a:off x="0" y="0"/>
          <a:ext cx="0" cy="0"/>
          <a:chOff x="0" y="0"/>
          <a:chExt cx="0" cy="0"/>
        </a:xfrm>
      </p:grpSpPr>
      <p:sp>
        <p:nvSpPr>
          <p:cNvPr id="2" name="Text 0"/>
          <p:cNvSpPr/>
          <p:nvPr/>
        </p:nvSpPr>
        <p:spPr>
          <a:xfrm>
            <a:off x="457200" y="457200"/>
            <a:ext cx="11274552" cy="2926080"/>
          </a:xfrm>
          <a:prstGeom prst="rect">
            <a:avLst/>
          </a:prstGeom>
          <a:noFill/>
          <a:ln/>
        </p:spPr>
        <p:txBody>
          <a:bodyPr wrap="square" rtlCol="0" anchor="ctr"/>
          <a:lstStyle/>
          <a:p>
            <a:pPr algn="ctr" indent="0" marL="0">
              <a:lnSpc>
                <a:spcPct val="150000"/>
              </a:lnSpc>
              <a:buNone/>
            </a:pPr>
            <a:r>
              <a:rPr lang="en-US" sz="4000" b="1" dirty="0">
                <a:solidFill>
                  <a:srgbClr val="FFFF00"/>
                </a:solidFill>
                <a:latin typeface="Arial" pitchFamily="34" charset="0"/>
                <a:ea typeface="Arial" pitchFamily="34" charset="-122"/>
                <a:cs typeface="Arial" pitchFamily="34" charset="-120"/>
              </a:rPr>
              <a:t>For most of her life, she exhibited symptoms of malaria, including persistent pain, fever, headaches, and stomach aches.</a:t>
            </a:r>
            <a:endParaRPr lang="en-US" sz="40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name="Slide 27">
    <p:bg>
      <p:bgPr>
        <a:solidFill>
          <a:srgbClr val="000000"/>
        </a:solidFill>
      </p:bgPr>
    </p:bg>
    <p:spTree>
      <p:nvGrpSpPr>
        <p:cNvPr id="1" name=""/>
        <p:cNvGrpSpPr/>
        <p:nvPr/>
      </p:nvGrpSpPr>
      <p:grpSpPr>
        <a:xfrm>
          <a:off x="0" y="0"/>
          <a:ext cx="0" cy="0"/>
          <a:chOff x="0" y="0"/>
          <a:chExt cx="0" cy="0"/>
        </a:xfrm>
      </p:grpSpPr>
      <p:sp>
        <p:nvSpPr>
          <p:cNvPr id="2" name="Text 0"/>
          <p:cNvSpPr/>
          <p:nvPr/>
        </p:nvSpPr>
        <p:spPr>
          <a:xfrm>
            <a:off x="457200" y="457200"/>
            <a:ext cx="11274552" cy="2926080"/>
          </a:xfrm>
          <a:prstGeom prst="rect">
            <a:avLst/>
          </a:prstGeom>
          <a:noFill/>
          <a:ln/>
        </p:spPr>
        <p:txBody>
          <a:bodyPr wrap="square" rtlCol="0" anchor="ctr"/>
          <a:lstStyle/>
          <a:p>
            <a:pPr algn="ctr" indent="0" marL="0">
              <a:lnSpc>
                <a:spcPct val="150000"/>
              </a:lnSpc>
              <a:buNone/>
            </a:pPr>
            <a:r>
              <a:rPr lang="en-US" sz="4000" b="1" dirty="0">
                <a:solidFill>
                  <a:srgbClr val="FFFF00"/>
                </a:solidFill>
                <a:latin typeface="Arial" pitchFamily="34" charset="0"/>
                <a:ea typeface="Arial" pitchFamily="34" charset="-122"/>
                <a:cs typeface="Arial" pitchFamily="34" charset="-120"/>
              </a:rPr>
              <a:t>Caleb Evans, in his preface to Steele's posthumous Miscellaneous Pieces in Verse and Prose (1780), noted that she had been bed ridden for "some years" before her death:</a:t>
            </a:r>
            <a:endParaRPr lang="en-US" sz="400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name="Slide 28">
    <p:bg>
      <p:bgPr>
        <a:solidFill>
          <a:srgbClr val="000000"/>
        </a:solidFill>
      </p:bgPr>
    </p:bg>
    <p:spTree>
      <p:nvGrpSpPr>
        <p:cNvPr id="1" name=""/>
        <p:cNvGrpSpPr/>
        <p:nvPr/>
      </p:nvGrpSpPr>
      <p:grpSpPr>
        <a:xfrm>
          <a:off x="0" y="0"/>
          <a:ext cx="0" cy="0"/>
          <a:chOff x="0" y="0"/>
          <a:chExt cx="0" cy="0"/>
        </a:xfrm>
      </p:grpSpPr>
      <p:sp>
        <p:nvSpPr>
          <p:cNvPr id="2" name="Text 0"/>
          <p:cNvSpPr/>
          <p:nvPr/>
        </p:nvSpPr>
        <p:spPr>
          <a:xfrm>
            <a:off x="457200" y="457200"/>
            <a:ext cx="11274552" cy="2926080"/>
          </a:xfrm>
          <a:prstGeom prst="rect">
            <a:avLst/>
          </a:prstGeom>
          <a:noFill/>
          <a:ln/>
        </p:spPr>
        <p:txBody>
          <a:bodyPr wrap="square" rtlCol="0" anchor="ctr"/>
          <a:lstStyle/>
          <a:p>
            <a:pPr algn="ctr" indent="0" marL="0">
              <a:lnSpc>
                <a:spcPct val="150000"/>
              </a:lnSpc>
              <a:buNone/>
            </a:pPr>
            <a:r>
              <a:rPr lang="en-US" sz="4000" b="1" dirty="0">
                <a:solidFill>
                  <a:srgbClr val="FFFF00"/>
                </a:solidFill>
                <a:latin typeface="Arial" pitchFamily="34" charset="0"/>
                <a:ea typeface="Arial" pitchFamily="34" charset="-122"/>
                <a:cs typeface="Arial" pitchFamily="34" charset="-120"/>
              </a:rPr>
              <a:t>"When the interesting hour came, she welcomed its arrival, and though her feeble body was excruciated with pain, her mind was perfectly serene. . . . She took the most affectionate leave of her weeping friends around her, and at length, the happy moment of her dismission arising, she closed her eyes, and with these animating words on her dying lips, "I know that my Redeemer liveth," gently fell asleep in Jesus."</a:t>
            </a:r>
            <a:endParaRPr lang="en-US" sz="400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name="Slide 29">
    <p:bg>
      <p:bgPr>
        <a:solidFill>
          <a:srgbClr val="000000"/>
        </a:solidFill>
      </p:bgPr>
    </p:bg>
    <p:spTree>
      <p:nvGrpSpPr>
        <p:cNvPr id="1" name=""/>
        <p:cNvGrpSpPr/>
        <p:nvPr/>
      </p:nvGrpSpPr>
      <p:grpSpPr>
        <a:xfrm>
          <a:off x="0" y="0"/>
          <a:ext cx="0" cy="0"/>
          <a:chOff x="0" y="0"/>
          <a:chExt cx="0" cy="0"/>
        </a:xfrm>
      </p:grpSpPr>
      <p:sp>
        <p:nvSpPr>
          <p:cNvPr id="2" name="Text 0"/>
          <p:cNvSpPr/>
          <p:nvPr/>
        </p:nvSpPr>
        <p:spPr>
          <a:xfrm>
            <a:off x="457200" y="457200"/>
            <a:ext cx="11274552" cy="2926080"/>
          </a:xfrm>
          <a:prstGeom prst="rect">
            <a:avLst/>
          </a:prstGeom>
          <a:noFill/>
          <a:ln/>
        </p:spPr>
        <p:txBody>
          <a:bodyPr wrap="square" rtlCol="0" anchor="ctr"/>
          <a:lstStyle/>
          <a:p>
            <a:pPr algn="ctr" indent="0" marL="0">
              <a:lnSpc>
                <a:spcPct val="150000"/>
              </a:lnSpc>
              <a:buNone/>
            </a:pPr>
            <a:r>
              <a:rPr lang="en-US" sz="4000" b="1" dirty="0">
                <a:solidFill>
                  <a:srgbClr val="FFFF00"/>
                </a:solidFill>
                <a:latin typeface="Arial" pitchFamily="34" charset="0"/>
                <a:ea typeface="Arial" pitchFamily="34" charset="-122"/>
                <a:cs typeface="Arial" pitchFamily="34" charset="-120"/>
              </a:rPr>
              <a:t>(Quoted from: https://hymnary.org/person/Steele_A)</a:t>
            </a:r>
            <a:endParaRPr lang="en-US" sz="40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000000"/>
        </a:solidFill>
      </p:bgPr>
    </p:bg>
    <p:spTree>
      <p:nvGrpSpPr>
        <p:cNvPr id="1" name=""/>
        <p:cNvGrpSpPr/>
        <p:nvPr/>
      </p:nvGrpSpPr>
      <p:grpSpPr>
        <a:xfrm>
          <a:off x="0" y="0"/>
          <a:ext cx="0" cy="0"/>
          <a:chOff x="0" y="0"/>
          <a:chExt cx="0" cy="0"/>
        </a:xfrm>
      </p:grpSpPr>
      <p:sp>
        <p:nvSpPr>
          <p:cNvPr id="2" name="Text 0"/>
          <p:cNvSpPr/>
          <p:nvPr/>
        </p:nvSpPr>
        <p:spPr>
          <a:xfrm>
            <a:off x="457200" y="457200"/>
            <a:ext cx="11274552" cy="2926080"/>
          </a:xfrm>
          <a:prstGeom prst="rect">
            <a:avLst/>
          </a:prstGeom>
          <a:noFill/>
          <a:ln/>
        </p:spPr>
        <p:txBody>
          <a:bodyPr wrap="square" rtlCol="0" anchor="ctr"/>
          <a:lstStyle/>
          <a:p>
            <a:pPr algn="ctr" indent="0" marL="0">
              <a:lnSpc>
                <a:spcPct val="150000"/>
              </a:lnSpc>
              <a:buNone/>
            </a:pPr>
            <a:r>
              <a:rPr lang="en-US" sz="4000" b="1" dirty="0">
                <a:solidFill>
                  <a:srgbClr val="FFFF00"/>
                </a:solidFill>
                <a:latin typeface="Arial" pitchFamily="34" charset="0"/>
                <a:ea typeface="Arial" pitchFamily="34" charset="-122"/>
                <a:cs typeface="Arial" pitchFamily="34" charset="-120"/>
              </a:rPr>
              <a:t>Sweet rays of comfort shine between,</a:t>
            </a:r>
            <a:endParaRPr lang="en-US" sz="4000" dirty="0"/>
          </a:p>
          <a:p>
            <a:pPr algn="ctr" indent="0" marL="0">
              <a:lnSpc>
                <a:spcPct val="150000"/>
              </a:lnSpc>
              <a:buNone/>
            </a:pPr>
            <a:r>
              <a:rPr lang="en-US" sz="4000" b="1" dirty="0">
                <a:solidFill>
                  <a:srgbClr val="FFFF00"/>
                </a:solidFill>
                <a:latin typeface="Arial" pitchFamily="34" charset="0"/>
                <a:ea typeface="Arial" pitchFamily="34" charset="-122"/>
                <a:cs typeface="Arial" pitchFamily="34" charset="-120"/>
              </a:rPr>
              <a:t>And thorns are mix'd with flowers.</a:t>
            </a:r>
            <a:endParaRPr lang="en-US" sz="40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000000"/>
        </a:solidFill>
      </p:bgPr>
    </p:bg>
    <p:spTree>
      <p:nvGrpSpPr>
        <p:cNvPr id="1" name=""/>
        <p:cNvGrpSpPr/>
        <p:nvPr/>
      </p:nvGrpSpPr>
      <p:grpSpPr>
        <a:xfrm>
          <a:off x="0" y="0"/>
          <a:ext cx="0" cy="0"/>
          <a:chOff x="0" y="0"/>
          <a:chExt cx="0" cy="0"/>
        </a:xfrm>
      </p:grpSpPr>
      <p:sp>
        <p:nvSpPr>
          <p:cNvPr id="2" name="Text 0"/>
          <p:cNvSpPr/>
          <p:nvPr/>
        </p:nvSpPr>
        <p:spPr>
          <a:xfrm>
            <a:off x="457200" y="457200"/>
            <a:ext cx="11274552" cy="2926080"/>
          </a:xfrm>
          <a:prstGeom prst="rect">
            <a:avLst/>
          </a:prstGeom>
          <a:noFill/>
          <a:ln/>
        </p:spPr>
        <p:txBody>
          <a:bodyPr wrap="square" rtlCol="0" anchor="ctr"/>
          <a:lstStyle/>
          <a:p>
            <a:pPr algn="ctr" indent="0" marL="0">
              <a:lnSpc>
                <a:spcPct val="150000"/>
              </a:lnSpc>
              <a:buNone/>
            </a:pPr>
            <a:r>
              <a:rPr lang="en-US" sz="4000" b="1" dirty="0">
                <a:solidFill>
                  <a:srgbClr val="FFFF00"/>
                </a:solidFill>
                <a:latin typeface="Arial" pitchFamily="34" charset="0"/>
                <a:ea typeface="Arial" pitchFamily="34" charset="-122"/>
                <a:cs typeface="Arial" pitchFamily="34" charset="-120"/>
              </a:rPr>
              <a:t>Lord, teach me to adore Thy hand,</a:t>
            </a:r>
            <a:endParaRPr lang="en-US" sz="4000" dirty="0"/>
          </a:p>
          <a:p>
            <a:pPr algn="ctr" indent="0" marL="0">
              <a:lnSpc>
                <a:spcPct val="150000"/>
              </a:lnSpc>
              <a:buNone/>
            </a:pPr>
            <a:r>
              <a:rPr lang="en-US" sz="4000" b="1" dirty="0">
                <a:solidFill>
                  <a:srgbClr val="FFFF00"/>
                </a:solidFill>
                <a:latin typeface="Arial" pitchFamily="34" charset="0"/>
                <a:ea typeface="Arial" pitchFamily="34" charset="-122"/>
                <a:cs typeface="Arial" pitchFamily="34" charset="-120"/>
              </a:rPr>
              <a:t>From whence my comforts flow;</a:t>
            </a:r>
            <a:endParaRPr lang="en-US" sz="40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000000"/>
        </a:solidFill>
      </p:bgPr>
    </p:bg>
    <p:spTree>
      <p:nvGrpSpPr>
        <p:cNvPr id="1" name=""/>
        <p:cNvGrpSpPr/>
        <p:nvPr/>
      </p:nvGrpSpPr>
      <p:grpSpPr>
        <a:xfrm>
          <a:off x="0" y="0"/>
          <a:ext cx="0" cy="0"/>
          <a:chOff x="0" y="0"/>
          <a:chExt cx="0" cy="0"/>
        </a:xfrm>
      </p:grpSpPr>
      <p:sp>
        <p:nvSpPr>
          <p:cNvPr id="2" name="Text 0"/>
          <p:cNvSpPr/>
          <p:nvPr/>
        </p:nvSpPr>
        <p:spPr>
          <a:xfrm>
            <a:off x="457200" y="457200"/>
            <a:ext cx="11274552" cy="2926080"/>
          </a:xfrm>
          <a:prstGeom prst="rect">
            <a:avLst/>
          </a:prstGeom>
          <a:noFill/>
          <a:ln/>
        </p:spPr>
        <p:txBody>
          <a:bodyPr wrap="square" rtlCol="0" anchor="ctr"/>
          <a:lstStyle/>
          <a:p>
            <a:pPr algn="ctr" indent="0" marL="0">
              <a:lnSpc>
                <a:spcPct val="150000"/>
              </a:lnSpc>
              <a:buNone/>
            </a:pPr>
            <a:r>
              <a:rPr lang="en-US" sz="4000" b="1" dirty="0">
                <a:solidFill>
                  <a:srgbClr val="FFFF00"/>
                </a:solidFill>
                <a:latin typeface="Arial" pitchFamily="34" charset="0"/>
                <a:ea typeface="Arial" pitchFamily="34" charset="-122"/>
                <a:cs typeface="Arial" pitchFamily="34" charset="-120"/>
              </a:rPr>
              <a:t>And let me in this desert land</a:t>
            </a:r>
            <a:endParaRPr lang="en-US" sz="4000" dirty="0"/>
          </a:p>
          <a:p>
            <a:pPr algn="ctr" indent="0" marL="0">
              <a:lnSpc>
                <a:spcPct val="150000"/>
              </a:lnSpc>
              <a:buNone/>
            </a:pPr>
            <a:r>
              <a:rPr lang="en-US" sz="4000" b="1" dirty="0">
                <a:solidFill>
                  <a:srgbClr val="FFFF00"/>
                </a:solidFill>
                <a:latin typeface="Arial" pitchFamily="34" charset="0"/>
                <a:ea typeface="Arial" pitchFamily="34" charset="-122"/>
                <a:cs typeface="Arial" pitchFamily="34" charset="-120"/>
              </a:rPr>
              <a:t>A glimpse of Canaan know.</a:t>
            </a:r>
            <a:endParaRPr lang="en-US" sz="40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000000"/>
        </a:solidFill>
      </p:bgPr>
    </p:bg>
    <p:spTree>
      <p:nvGrpSpPr>
        <p:cNvPr id="1" name=""/>
        <p:cNvGrpSpPr/>
        <p:nvPr/>
      </p:nvGrpSpPr>
      <p:grpSpPr>
        <a:xfrm>
          <a:off x="0" y="0"/>
          <a:ext cx="0" cy="0"/>
          <a:chOff x="0" y="0"/>
          <a:chExt cx="0" cy="0"/>
        </a:xfrm>
      </p:grpSpPr>
      <p:sp>
        <p:nvSpPr>
          <p:cNvPr id="2" name="Text 0"/>
          <p:cNvSpPr/>
          <p:nvPr/>
        </p:nvSpPr>
        <p:spPr>
          <a:xfrm>
            <a:off x="457200" y="457200"/>
            <a:ext cx="11274552" cy="2926080"/>
          </a:xfrm>
          <a:prstGeom prst="rect">
            <a:avLst/>
          </a:prstGeom>
          <a:noFill/>
          <a:ln/>
        </p:spPr>
        <p:txBody>
          <a:bodyPr wrap="square" rtlCol="0" anchor="ctr"/>
          <a:lstStyle/>
          <a:p>
            <a:pPr algn="ctr" indent="0" marL="0">
              <a:lnSpc>
                <a:spcPct val="150000"/>
              </a:lnSpc>
              <a:buNone/>
            </a:pPr>
            <a:r>
              <a:rPr lang="en-US" sz="4000" b="1" dirty="0">
                <a:solidFill>
                  <a:srgbClr val="FFFF00"/>
                </a:solidFill>
                <a:latin typeface="Arial" pitchFamily="34" charset="0"/>
                <a:ea typeface="Arial" pitchFamily="34" charset="-122"/>
                <a:cs typeface="Arial" pitchFamily="34" charset="-120"/>
              </a:rPr>
              <a:t>Is health and ease my happy share?</a:t>
            </a:r>
            <a:endParaRPr lang="en-US" sz="4000" dirty="0"/>
          </a:p>
          <a:p>
            <a:pPr algn="ctr" indent="0" marL="0">
              <a:lnSpc>
                <a:spcPct val="150000"/>
              </a:lnSpc>
              <a:buNone/>
            </a:pPr>
            <a:r>
              <a:rPr lang="en-US" sz="4000" b="1" dirty="0">
                <a:solidFill>
                  <a:srgbClr val="FFFF00"/>
                </a:solidFill>
                <a:latin typeface="Arial" pitchFamily="34" charset="0"/>
                <a:ea typeface="Arial" pitchFamily="34" charset="-122"/>
                <a:cs typeface="Arial" pitchFamily="34" charset="-120"/>
              </a:rPr>
              <a:t>O may I bless my God;</a:t>
            </a:r>
            <a:endParaRPr lang="en-US" sz="40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000000"/>
        </a:solidFill>
      </p:bgPr>
    </p:bg>
    <p:spTree>
      <p:nvGrpSpPr>
        <p:cNvPr id="1" name=""/>
        <p:cNvGrpSpPr/>
        <p:nvPr/>
      </p:nvGrpSpPr>
      <p:grpSpPr>
        <a:xfrm>
          <a:off x="0" y="0"/>
          <a:ext cx="0" cy="0"/>
          <a:chOff x="0" y="0"/>
          <a:chExt cx="0" cy="0"/>
        </a:xfrm>
      </p:grpSpPr>
      <p:sp>
        <p:nvSpPr>
          <p:cNvPr id="2" name="Text 0"/>
          <p:cNvSpPr/>
          <p:nvPr/>
        </p:nvSpPr>
        <p:spPr>
          <a:xfrm>
            <a:off x="457200" y="457200"/>
            <a:ext cx="11274552" cy="2926080"/>
          </a:xfrm>
          <a:prstGeom prst="rect">
            <a:avLst/>
          </a:prstGeom>
          <a:noFill/>
          <a:ln/>
        </p:spPr>
        <p:txBody>
          <a:bodyPr wrap="square" rtlCol="0" anchor="ctr"/>
          <a:lstStyle/>
          <a:p>
            <a:pPr algn="ctr" indent="0" marL="0">
              <a:lnSpc>
                <a:spcPct val="150000"/>
              </a:lnSpc>
              <a:buNone/>
            </a:pPr>
            <a:r>
              <a:rPr lang="en-US" sz="4000" b="1" dirty="0">
                <a:solidFill>
                  <a:srgbClr val="FFFF00"/>
                </a:solidFill>
                <a:latin typeface="Arial" pitchFamily="34" charset="0"/>
                <a:ea typeface="Arial" pitchFamily="34" charset="-122"/>
                <a:cs typeface="Arial" pitchFamily="34" charset="-120"/>
              </a:rPr>
              <a:t>Thy kindness let my songs declare,</a:t>
            </a:r>
            <a:endParaRPr lang="en-US" sz="4000" dirty="0"/>
          </a:p>
          <a:p>
            <a:pPr algn="ctr" indent="0" marL="0">
              <a:lnSpc>
                <a:spcPct val="150000"/>
              </a:lnSpc>
              <a:buNone/>
            </a:pPr>
            <a:r>
              <a:rPr lang="en-US" sz="4000" b="1" dirty="0">
                <a:solidFill>
                  <a:srgbClr val="FFFF00"/>
                </a:solidFill>
                <a:latin typeface="Arial" pitchFamily="34" charset="0"/>
                <a:ea typeface="Arial" pitchFamily="34" charset="-122"/>
                <a:cs typeface="Arial" pitchFamily="34" charset="-120"/>
              </a:rPr>
              <a:t>And spread Thy praise abroad.</a:t>
            </a:r>
            <a:endParaRPr lang="en-US" sz="40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000000"/>
        </a:solidFill>
      </p:bgPr>
    </p:bg>
    <p:spTree>
      <p:nvGrpSpPr>
        <p:cNvPr id="1" name=""/>
        <p:cNvGrpSpPr/>
        <p:nvPr/>
      </p:nvGrpSpPr>
      <p:grpSpPr>
        <a:xfrm>
          <a:off x="0" y="0"/>
          <a:ext cx="0" cy="0"/>
          <a:chOff x="0" y="0"/>
          <a:chExt cx="0" cy="0"/>
        </a:xfrm>
      </p:grpSpPr>
      <p:sp>
        <p:nvSpPr>
          <p:cNvPr id="2" name="Text 0"/>
          <p:cNvSpPr/>
          <p:nvPr/>
        </p:nvSpPr>
        <p:spPr>
          <a:xfrm>
            <a:off x="457200" y="457200"/>
            <a:ext cx="11274552" cy="2926080"/>
          </a:xfrm>
          <a:prstGeom prst="rect">
            <a:avLst/>
          </a:prstGeom>
          <a:noFill/>
          <a:ln/>
        </p:spPr>
        <p:txBody>
          <a:bodyPr wrap="square" rtlCol="0" anchor="ctr"/>
          <a:lstStyle/>
          <a:p>
            <a:pPr algn="ctr" indent="0" marL="0">
              <a:lnSpc>
                <a:spcPct val="150000"/>
              </a:lnSpc>
              <a:buNone/>
            </a:pPr>
            <a:r>
              <a:rPr lang="en-US" sz="4000" b="1" dirty="0">
                <a:solidFill>
                  <a:srgbClr val="FFFF00"/>
                </a:solidFill>
                <a:latin typeface="Arial" pitchFamily="34" charset="0"/>
                <a:ea typeface="Arial" pitchFamily="34" charset="-122"/>
                <a:cs typeface="Arial" pitchFamily="34" charset="-120"/>
              </a:rPr>
              <a:t>While such delightful gifts as these,</a:t>
            </a:r>
            <a:endParaRPr lang="en-US" sz="4000" dirty="0"/>
          </a:p>
          <a:p>
            <a:pPr algn="ctr" indent="0" marL="0">
              <a:lnSpc>
                <a:spcPct val="150000"/>
              </a:lnSpc>
              <a:buNone/>
            </a:pPr>
            <a:r>
              <a:rPr lang="en-US" sz="4000" b="1" dirty="0">
                <a:solidFill>
                  <a:srgbClr val="FFFF00"/>
                </a:solidFill>
                <a:latin typeface="Arial" pitchFamily="34" charset="0"/>
                <a:ea typeface="Arial" pitchFamily="34" charset="-122"/>
                <a:cs typeface="Arial" pitchFamily="34" charset="-120"/>
              </a:rPr>
              <a:t>Are kindly dealt to me,</a:t>
            </a:r>
            <a:endParaRPr lang="en-US" sz="40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000000"/>
        </a:solidFill>
      </p:bgPr>
    </p:bg>
    <p:spTree>
      <p:nvGrpSpPr>
        <p:cNvPr id="1" name=""/>
        <p:cNvGrpSpPr/>
        <p:nvPr/>
      </p:nvGrpSpPr>
      <p:grpSpPr>
        <a:xfrm>
          <a:off x="0" y="0"/>
          <a:ext cx="0" cy="0"/>
          <a:chOff x="0" y="0"/>
          <a:chExt cx="0" cy="0"/>
        </a:xfrm>
      </p:grpSpPr>
      <p:sp>
        <p:nvSpPr>
          <p:cNvPr id="2" name="Text 0"/>
          <p:cNvSpPr/>
          <p:nvPr/>
        </p:nvSpPr>
        <p:spPr>
          <a:xfrm>
            <a:off x="457200" y="457200"/>
            <a:ext cx="11274552" cy="2926080"/>
          </a:xfrm>
          <a:prstGeom prst="rect">
            <a:avLst/>
          </a:prstGeom>
          <a:noFill/>
          <a:ln/>
        </p:spPr>
        <p:txBody>
          <a:bodyPr wrap="square" rtlCol="0" anchor="ctr"/>
          <a:lstStyle/>
          <a:p>
            <a:pPr algn="ctr" indent="0" marL="0">
              <a:lnSpc>
                <a:spcPct val="150000"/>
              </a:lnSpc>
              <a:buNone/>
            </a:pPr>
            <a:r>
              <a:rPr lang="en-US" sz="4000" b="1" dirty="0">
                <a:solidFill>
                  <a:srgbClr val="FFFF00"/>
                </a:solidFill>
                <a:latin typeface="Arial" pitchFamily="34" charset="0"/>
                <a:ea typeface="Arial" pitchFamily="34" charset="-122"/>
                <a:cs typeface="Arial" pitchFamily="34" charset="-120"/>
              </a:rPr>
              <a:t>Be all my hours of health and ease</a:t>
            </a:r>
            <a:endParaRPr lang="en-US" sz="4000" dirty="0"/>
          </a:p>
          <a:p>
            <a:pPr algn="ctr" indent="0" marL="0">
              <a:lnSpc>
                <a:spcPct val="150000"/>
              </a:lnSpc>
              <a:buNone/>
            </a:pPr>
            <a:r>
              <a:rPr lang="en-US" sz="4000" b="1" dirty="0">
                <a:solidFill>
                  <a:srgbClr val="FFFF00"/>
                </a:solidFill>
                <a:latin typeface="Arial" pitchFamily="34" charset="0"/>
                <a:ea typeface="Arial" pitchFamily="34" charset="-122"/>
                <a:cs typeface="Arial" pitchFamily="34" charset="-120"/>
              </a:rPr>
              <a:t>Devoted, Lord, to Thee.</a:t>
            </a:r>
            <a:endParaRPr lang="en-US" sz="40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29</Slides>
  <Notes>29</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29</vt:i4>
      </vt:variant>
    </vt:vector>
  </HeadingPairs>
  <TitlesOfParts>
    <vt:vector size="32"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2026-08-24T07:35:44Z</dcterms:created>
  <dcterms:modified xsi:type="dcterms:W3CDTF">2026-08-24T07:35:44Z</dcterms:modified>
</cp:coreProperties>
</file>