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 నొందకుము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 Nondakumu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॥భయము॥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॥Bhayamu॥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కలుష జాలంబు - మాయా కీట - కముల జాలంబు = గల బావి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యాత్మ - గలియకుండంగ యేసు - దలంచు మప్పుడు నిం జే- తంబట్టి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Kalusha Jaalambu - Maayaa Keeta - Kamula Jaalambu = Gala Baavi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Yaathma - Galiyakundangga Yesu - Dalanchu Mappudu Nin Je- Thambatti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కాపాడు ॥భయము॥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Kaapaadu ॥Bhayamu॥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(శ్రమ దండనముల - శిశు శిక్షించు - జనకు విధముల = సమకూర్చు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 - డమిత (ప్రేమను గాంచి - యమలమౌ మతి నోర్చు - మపుడు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(Shrama Dandanamula - Shishu Shikshinchu - Janaku Vidhamula = Samakoorchu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 - Damitha (Premanu Gaanchi - Yamalamau Mathi Norchu - Mapudu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మేలిడు నీకు ॥|భయము॥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Melidu Neeku ॥|Bhayamu॥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కన నీదు చటుల - దుఃఖాదు లె - ట్లను వీడు నటులం = గొన దినమున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న్యాయ - మును దీర్పంగాం క్రీస్తు - చను దెంచి నిత్య జీ -వన కిరీటము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Kana Needu Chatula - Duhkhaadu Le - Tlanu Veedu Natulan = Gona Dinamuna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Nyaaya - Munu Deerpanggaan Kreesthu - Chanu Denchi Nithya Jee -Vana Kireetamu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నిచ్చు ॥భయము॥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Nichchu ॥Bhayamu॥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 నొందకుము - క్రైస్తవ సహోదర యింక - భయము నొంద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కుము = భయము నొందకుము హృ - దయ వాసు(డగు క్రీస్తు -దయ 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 Nondakumu - Kraisthava Sahodara Yingka - Bhayamu Nonda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Kumu = Bhayamu Nondakumu Hru - Daya Vaasu(Dagu Kreesthu -Daya Nee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తలంపు లెల్ల - రయముగ నెరవేర్చు ॥భయము॥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Thalampu Lella - Rayamuga Neraverchu ॥Bhayamu॥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దీవింపంబడెడు - జగమున కిరుకౌ - త్రోవ జను నపుడు = భావ జ్ఞానము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వీడ - భయపుం జీంకటి గూడు - గావున మది యేసు - భావింప గతి జేర్చు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Deevimpambadedu - Jagamuna Kirukau - Throva Janu Napudu = Bhaava Gnaanamu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Veeda - Bhayapun Jeengkati Goodu - Gaavuna Madi Yesu - Bhaavimpa Gathi Jerchu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గభయము॥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Gabhayamu॥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యాత్మం జూచి - కయ్యము జేయ - డాయు పిశాచి = యా యుద్ధమున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(బ్రత్య - య మనెడు డాల్బట్ట - నా యెడం (గీస్తు స- హాయు౭డై గెల్చ్పించు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Yaathman Joochi - Kayyamu Jeya - Daayu Pishaachi = Yaa Yuddhamuna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(Brathya - Ya Manedu Daalbatta - Naa Yedan (Geesthu Sa- Haayu౭Dai Gelchpinchu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గభయము॥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Gabhayamu॥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"దూతలు (నశింపనివి)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"Doothalu (Nashimpanivi)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జగము నిన్ఫట్టి - వెన్నకు నీడ్చి- పగం దీర గట్టి = యెగతాళి గావించు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టెజీంగి క్రీస్తుని పిల్వం - డగంబట్టు మపుడు నీ - పగ మాన్ని విడిపించు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Jagamu Ninphatti - Vennaku Needchi- Pagan Deera Gatti = Yegathaali Gaavinchu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Tejeenggi Kreesthuni Pilvan - Dagambattu Mapudu Nee - Paga Maanni Vidipinchu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2026-08-11T18:44:10Z</dcterms:created>
  <dcterms:modified xsi:type="dcterms:W3CDTF">2026-08-11T18:44:10Z</dcterms:modified>
</cp:coreProperties>
</file>