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ఎల్లకాలములో ఎల్లవేళలలో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Ellakaalamulo Ellavelalalo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ఎల్లకాలములో - ఎల్లవేళలలో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నిన్ను నే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Ellakaalamulo - Ellavelalalo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Ninnu Ne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తండ్రియు నీవే - తల్లియు నీవే, బంధువు నీవె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స్మరియింతు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Thandriyu Neeve - Thalliyu Neeve, Bandhuvu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Smariyinthu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నీవే - అంతము నీవే జ్యోతియు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కీర్తింతు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Neeve - Anthamu Neeve Jyothiyu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Keerthinthu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కష్టములోను నష్టములోను దుఃఖములోను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సేవింతు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Kashtamulonu Nashtamulonu Duhkhamulonu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Sevinthu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2026-08-11T18:47:07Z</dcterms:created>
  <dcterms:modified xsi:type="dcterms:W3CDTF">2026-08-11T18:47:07Z</dcterms:modified>
</cp:coreProperties>
</file>