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సర్వాంగ సుందరుడై వచ్చువేళ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సమీపమాయె ఆ శుభవేళ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యేసు నా ప్రియుడు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ప్రియునికి నే స్వంతమెగా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Priyudu Yesu Naa 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Priyuniki Ne Svanthamegaa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నావాడు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నాలోవిరచి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Naavaadu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మారాను మధురముగా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మనస్సును మందిరముగ మార్చె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కృపనే ధ్వజముగా నాపై నెత్తి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మదిని నింగి కెత్తి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 పరవశ మొందించే ||నా ప్రియుడు||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సంఘముగా నను చేర్చుకొని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నియమములన్నియును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సంగీతముగా వినిపించె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జీవితమే జలరేఖలుగా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సమయములన్నిటిలో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పిలుపును స్థిరపరచే కృపలో ||నా ప్రియుడు||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సంబరమే యేసు కౌగిలిలో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2026-08-11T18:38:24Z</dcterms:created>
  <dcterms:modified xsi:type="dcterms:W3CDTF">2026-08-11T18:38:24Z</dcterms:modified>
</cp:coreProperties>
</file>