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చిన్నవాడైన దావీదు చిన్న కాలువ అందులోని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Chinnavaadaina Daaveedu Chinna Kaaluva Anduloni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చిన్నవాడైన దావీదు చిన్న కాలువ అందులోని రాళ్ళు అయిదు తీసెను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ఒడిసెలలో ఒక రాతిన్ జాగ్రత్త పెట్టెను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Chinnavaadaina Daaveedu Chinna Kaaluva Anduloni Raallu Ayidu Theesenu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Odiselalo Oka Raathin Jaagraththa Pettenu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ఒడిశెలలో ఆ రాతిన్ గిర గిర త్రిప్పెను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గిర గిర గిర గిర గిర గిర గిర త్రిప్పెను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Odishelalo Aa Raathin Gira Gira Thrippenu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Gira Gira Gira Gira Gira Gira Gira Thrippenu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రాయి పై కెగిరెన్ – గొల్యాతు పడిపోయెన్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Raayi Pai Kegiren – Golyaathu Padipoyen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2026-08-24T10:16:45Z</dcterms:created>
  <dcterms:modified xsi:type="dcterms:W3CDTF">2026-08-24T10:16:45Z</dcterms:modified>
</cp:coreProperties>
</file>