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I've Found a Friend, O Such A Friend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I’ve found a Friend, O such a friend!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pow’r to Him is given,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guard me on my onward course,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bring me safe to heaven.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eternal glories gleam afar,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nerve my faint endeavor;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now to watch, to work, to war,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then to rest forever.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I’ve found a Friend, O such a friend!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kind and true and tender,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wise a Counselor and Guide,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mighty a Defender!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Him who loves me now so well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power my soul can sever?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life or death, shall earth or hell?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No! I am His forever.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I’ve found a Friend, O such a friend!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loved me ere I knew Him;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drew me with the cords of love,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thus He bound me to Him;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round my heart still closely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Twine those ties which naught can sever,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I am His, and He is mine,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and forever.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I’ve found a Friend, O such a friend!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bled, He died to save me;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not alone the gift of life,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His own Self He gave me!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Naught that I have mine own I call,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I’ll hold it for the Giver,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heart, my strength, my life,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all are His, and His forever.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2026-08-24T07:34:17Z</dcterms:created>
  <dcterms:modified xsi:type="dcterms:W3CDTF">2026-08-24T07:34:17Z</dcterms:modified>
</cp:coreProperties>
</file>