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పాత్రుడా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Paathrudaa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పాత్రుడా సత్య శీలుడా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నీలో సాగె కృపను ఇమ్మయ్యా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Paathrudaa Sathya Sheeludaa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Neelo Sage Krupanu Immayyaa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నిన్ను సేవించే శక్తిని ఇమ్మయ్యా (2)        ||స్తుతికి పాత్రుడా||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Ninnu Sevinche Shakthini Immayyaa (2)       ||Sthuthiki||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ప్రేమధ్వజమును సిలువలో నిలిపి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అనంతప్రేమను చూపితివి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Dhwajamunu Siluvalo Nilipi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Anantha Premanu Choopithivi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పాపమునుండి విడిపించి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రక్షణవస్త్రం నొసగితివి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Nundi Vidipinchi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Vasthram Nosagithivi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మధురం నీ ప్రేమ అమరం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వర్ణించలేనిది వివరించలేనిది (2)        ||స్తుతికి పాత్రుడా||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Madhuram Nee Prema Amaram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Varninchalenidhi Vivarinchalenidhi (2)       ||Sthuthiki||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యోగ్యతలేని మాకై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పౌరసత్వాన్ని ఇచ్చితివి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Yogyathaleni Maakai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Pourasathvaanni 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పరిశుద్దాత్మను మాకొసగి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బలవంతులుగా చేసితివి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Parishuddhaathmanu Maakosagi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Balavanthulugaa Chesithivi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ఎలాగు మరువను ఎలాగు విడువను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స్నేహము నీ బంధము (2)        ||స్తుతికి పాత్రుడా||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Elaagu Maruvanu Elaagu Viduvanu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Snehamu Nee Bandhamu (2)       ||Sthuthiki||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2026-02-25T09:19:21Z</dcterms:created>
  <dcterms:modified xsi:type="dcterms:W3CDTF">2026-02-25T09:19:21Z</dcterms:modified>
</cp:coreProperties>
</file>