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పరుగెత్తు పరుగెత్తు చిన తమ్ముడా ఉరకలేస్తు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Parugeththu Parugeththu China Thammudaa Urakalesthu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పరుగెత్తు పరుగెత్తు చిన తమ్ముడా ఉరకలేస్తు పరుగెత్తు చిన్న చెల్లెలా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అలసిపోక సొలసిపోక పరుగెత్తాలి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Parugeththu Parugeththu China Thammudaa Urakalesthu Parugeththu Chinna Chellelaa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Alasipoka Solasipoka Parugeththaali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ఫలితము బహుమానమే గురి తెలుసుకోవాలి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Phalithamu Bahumaaname Guri Thelusukovaali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వద్దె వద్దుగెహాజి పరుగులు – వెండికై వస్త్రాలకై పరుగులు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దూరాశకై ఎందుకు నీ పరుగులు – దైవ సన్నిధిలోనే దీవెనలు        ||పరు||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Vadde Vaddugehaaji Parugulu – Vendikai Vasthraalakai Parugulu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Dooraashakai Enduku Nee Parugulu – Daiva Sannidhilone Deevenalu        ||Paru||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కావాలి ఫిలిప్పు పరుగులు – సత్యబోధతో ఆశతో పరుగులు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బహుమానము కొరకే అందరి పరుగులు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Kaavaali Philippu Parugulu – Sathyabodhatho Aashatho Parugulu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Bahumaanamu Korake Andari Parugulu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క్రమ జీవితమనే గెలుపు పరుగులు        ||పరు||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Krama Jeevithamane Gelupu Parugulu        ||Paru||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2026-08-24T10:17:01Z</dcterms:created>
  <dcterms:modified xsi:type="dcterms:W3CDTF">2026-08-24T10:17:01Z</dcterms:modified>
</cp:coreProperties>
</file>