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 మంచి క్రైస్తవులు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 Manchi Kraisthavulu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 మంచి క్రైస్తవులు గదా - యీ లోకమందు - వారె మంచి క్రైస్తవులు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గదా చేరునట్లు చేయుడి. = పారమార్ధమైన క్రీస్తు - సారవాక్య మనుభవించు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 Manchi Kraisthavulu Gadaa - Yee Lokamandu - Vaare Manchi Kraisthavulu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Gadaa Cherunatlu Cheyudi. = Paaramaardhamaina Kreesthu - Saaravaakya Manubhavinchu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వారి దారి గోరి జేరి - భూరిసుఖముం బడయునట్టి వారె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Vaari Daari Gori Jeri - Bhoorisukhamun Badayunatti Vaare Manchi||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కపట వేష భాష లెల్లను - తొలంగం ( - విపుల భక్తి నిపుణు లగుచును=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లపితములు నసత్యములును - శపధములును లేక దేవ - కృప మనంబులోన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Kapata Vesha Bhaasha Lellanu - Tholanggan ( - Vipula Bhakthi Nipunu Laguchunu=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Lapithamulu Nasathyamulunu - Shapadhamulunu Leka Deva - Krupa Manambulona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 - యుపరిభాగ మరయునట్టి వారె మంచి!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 - Yuparibhaaga Marayunatti Vaare Manchi!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_నమ్మకంబు సుస్థిరంబుగా - మనంబులోన - సమ్మతంబు గలిగి మెండుగా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క్రమ్ము కొనెడి శ్రమలయందు - సొమ్మసిలక ప్రభుని పా - దమ్ములందు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_Nammakambu Susthirambugaa - Manambulona - Sammathambu Galigi Mendugaa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Krammu Konedi Shramalayandu - Sommasilaka Prabhuni Paa - Dammulandu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నిలిపి - నెమ్మది గలవార లెవరో || వారె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Nilipi - Nemmadi Galavaara Levaro || Vaare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2026-08-11T18:44:44Z</dcterms:created>
  <dcterms:modified xsi:type="dcterms:W3CDTF">2026-08-11T18:44:44Z</dcterms:modified>
</cp:coreProperties>
</file>