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ప్రభుయేసు రమ్మనుచుండె పాపుల నెల్లరిని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PrabhuYesu Rammanuchunde Paapula Nellarini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పాపమును క్షమించుటకు - ప్రభుకే అధికారము కలదు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ఎవరి పాపదోషములు పరిహరింపబడునో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Paapamunu Kshaminchutaku - Prabhuke Adhikaaramu Kaladu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Evari Paapadoshamulu Pariharimpabaduno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వారే ధన్యులు పరలోకములో నిశ్చయముగా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Vaare Dhanyulu Paralokamulo Nishchayamugaa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పరలోకపు తండ్రికి పుత్రులు విశ్వసించిన వారేగా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తీర్పు మరణము లేక జీవము పొందెదరు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Paralokapu Thandriki Puthrulu Vishvasinchina Vaaregaa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Theerpu Maranamu Leka Jeevamu Pondedaru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పరిపూర్ణులుగా కడుగ బడుడి యేసుని రక్తములో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Paripoornulugaa Kaduga Badudi Yesuni Rakthamulo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ప్రభుయేసు రమ్మనుచుండె - పాపుల నెల్లరిని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PrabhuYesu Rammanuchunde - Paapula Nellarini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వచ్చిన వారికి ప్రభుయేసుండే - విశ్రాంతి నిచ్చు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Vachchina Vaariki PrabhuYesunde - Vishraanthi Nichchu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లోకములో మానవులెల్ల ఘోరపాపములు జేసి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మహిమకు దూరమైపోయిరి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Lokamulo Maanavulella Ghorapaapamulu Jesi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Mahimaku Dooramaipoyiri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మానవుల నీతి క్రియలు - మురికి పేలికలే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Maanavula Neethi Kriyalu - Muriki Pelikale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ప్రభు యేసుక్రీస్తు నందు ఏ పాప దోషము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మ్రానుపై వ్రేలాడెనుగా మన దోషముల కొరకై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Prabhu YesuKreesthu Nandu E Paapa Doshamu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Mraanupai Vrelaadenugaa Mana Doshamula Korakai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మరణము గెల్చి విజయమునిచ్చి - నీతిగా తీర్చె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Maranamu Gelchi Vijayamunichchi - Neethigaa Theerche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ఎందరు విశ్వసింతురో ప్రభువైన క్రీస్తుని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వారే పొందెదరుగా నిత్యమైన రక్షణ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Endaru Vishvasinthuro Prabhuvaina Kreesthuni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Vaare Pondedarugaa Nithyamaina Rakshana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నేడె మీ కనుకూల సమయము - రక్షణ దినము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Nede Mee Kanukoola Samayamu - Rakshana Dinamu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2026-08-11T18:44:21Z</dcterms:created>
  <dcterms:modified xsi:type="dcterms:W3CDTF">2026-08-11T18:44:21Z</dcterms:modified>
</cp:coreProperties>
</file>