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జీవమార్గమున్ నడిపించు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Jeevamaargamun Nadipinchu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జీవమార్గమున్‌ 3... సొంత వేదనన్‌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యేసూ, చూపవే చింత కల్గినన్‌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Jeevamaargamun 3... Sontha Vedanan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Yesoo, Choopave Chintha Kalginan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మాకు ముందు వేగ అన్య హింసం గూర్చి యేడ్వ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వెంట వత్తు మేము వేగ మమ్ములన్‌ సహింపనిమ్ము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Maaku Mundu Vega Anya Hinsan Goorchi Yedva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Venta Vaththu Memu Vega Mammulan Sahimpanimmu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 యింటికే మేము సత్యమున్‌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మమ్ము నద్చవే చూడ నేర్పవే.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Yintike Memu Sathyamun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Mammu Nadchave Chooda Nerpave.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హింస 4, మా ప్రవర్తన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మమ్ము గావుమా చక్కపర్చుమా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Hinsa 4, Maa Pravarthana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Mammu Gaavumaa Chakkaparchumaa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మమ్ము కష్టకాలమందు మాకు నెట్టి హింసలైన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నాదరించు భూమియందు నీ సహాయ మిచ్చి, నేటి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Mammu Kashtakaalamandu Maaku Netti Hinsalaina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Naadarinchu Bhoomiyandu Nee Sahaaya Michchi, Neti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మింటిత్రోవలో యాత్రకాంగానే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మమ్ము . తలుపు దీయవే.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Mintithrovalo Yaathrakaanggaane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Mammu . Thalupu Deeyave.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2026-08-11T18:44:26Z</dcterms:created>
  <dcterms:modified xsi:type="dcterms:W3CDTF">2026-08-11T18:44:26Z</dcterms:modified>
</cp:coreProperties>
</file>