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Me Not, O Gentle Savior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Trusting only in Thy merit,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I seek Thy face;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 my wounded, broken spirit,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 me by Thy grace.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Savior,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my humble cry;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on others Thou art calling,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pass me by.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the Spring of all my comfort,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than life to me,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have I on earth beside Thee?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in Heav'n but Thee?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Savior,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my humble cry;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on others Thou art calling,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pass me by.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me not, O gentle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my humble cry;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on others Thou art calling,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pass me by.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Savior,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my humble cry;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on others Thou art calling,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pass me by.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at Thy throne of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a sweet relief,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Kneeling there in deep contrition;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my unbelief.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Savior,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my humble cry;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on others Thou art calling,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pass me by.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2026-08-24T07:35:06Z</dcterms:created>
  <dcterms:modified xsi:type="dcterms:W3CDTF">2026-08-24T07:35:06Z</dcterms:modified>
</cp:coreProperties>
</file>