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ఉండి నను నడిపించేటి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Undi Nanu Nadipincheti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ఉండి నను నడిపించేటి నా అంతరంగమా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నాలోని సమస్తమా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Undi Nanu Nadipincheti Naa Antharangamaa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Naaloni Samasthamaa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అంధకారమైన లోకమునకు వెలుగై యుంటివి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వెలిగించే నా దీపమా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Andhakaaramaina Lokamunaku Velugai Yuntivi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Veliginche Naa Deepamaa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ఓ.. ఓ.. యేసయ్యా ఓ.. ఓ..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O.. O.. Yesayyaa O.. O..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ఆకాశమునుండి వర్షింపజేయువాడవు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ఎండిన నేలను చిగురింపజేయువాడవు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Aakaashamunundi Varshimpajeyuvaadavu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Endina Nelanu Chigurimpajeyuvaadavu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సృష్టికర్తా సర్వోన్నతుడా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మహోన్నతుడా నా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Srushtikarthaa Sarvonnathudaa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Mahonnathudaa Naa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కోతకాలములో పంటనిచ్చేవాడవు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భూమినుండి ఆహారం పుట్టించువాడవు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Kothakaalamulo Pantanichchevaadavu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Bhoominundi Aahaaram Puttinchuvaadavu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సృష్టికర్తా సర్వోన్నతుడా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మహోన్నతుడా నా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Srushtikarthaa Sarvonnathudaa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Mahonnathudaa Naa Yesayyaa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2026-02-25T09:27:57Z</dcterms:created>
  <dcterms:modified xsi:type="dcterms:W3CDTF">2026-02-25T09:27:57Z</dcterms:modified>
</cp:coreProperties>
</file>