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God of Angel Armies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one who reigns forever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a friend of mine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God of angel armies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always by my side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strength is in Your name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You alone can save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will deliver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Yours is the victory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Whom shall I fear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Whom shall I fear || I know ||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nothing formed against me shall stand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hold the whole world in Your hands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I'm holding on to Your promises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faithful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faithful (Repeat)     || I know ||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hear me when I call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my morning song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Though darkness fills the night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cannot hide the light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Whom shall I fear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crush the enemy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Underneath my feet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my sword and shield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Though troubles linger still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Whom shall I fear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know who goes before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know who stands behind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God of angel armies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always by my side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2026-02-25T08:36:49Z</dcterms:created>
  <dcterms:modified xsi:type="dcterms:W3CDTF">2026-02-25T08:36:49Z</dcterms:modified>
</cp:coreProperties>
</file>