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ఆనందం వచ్చెను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Aanandam Vachchenu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ఆనందం వచ్చెను మన ఇంటికి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దేవాది దేవుడు వెలసెను ఈ ధరణిలో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Aanandam Vachchenu Mana Intiki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Devaadi Devudu Velasenu Ee Dharanilo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ఆనందము మహదానందము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 బహు సంతోషము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Aanandamu Mahadaanandamu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 Bahu Santhoshamu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మెర్రి మెర్రి మెర్రి క్రిస్మస్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హ్యాప్పీ హ్యాప్పీ హ్యాప్పీ క్రిస్మస్ (2) 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Merry Merry Merry Christmas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Happy Happy Christmas (2)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శోధనలేమైనా – బాధలు ఎన్నైనా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క్రీస్తు నొద్దకు…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Shodhanalemainaa – Baadhalu Ennainaa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Kreesthu Noddaku…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ఇచ్చెను – ప్రభువైన యేసు నాథుడు (2)      ||ఆనందము||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Ichchenu – Prabhuvaina Yesu Naathudu (2)      ||Aanandamu||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చింతయే నీకున్నా – శాంతియే కరువైనా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క్రీస్తు నొద్దకు…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Chinthaye Neekunnaa – Shaanthiye Karuvainaa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Kreesthu Noddaku…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ఇచ్చెను – ప్రియమైన దైవ తనయుడు (2)      ||ఆనందము||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Ichchenu – Priyamaina Daiva Thanayudu (2)     ||Aanandamu||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2026-02-25T09:33:55Z</dcterms:created>
  <dcterms:modified xsi:type="dcterms:W3CDTF">2026-02-25T09:33:55Z</dcterms:modified>
</cp:coreProperties>
</file>