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గుడారము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Gudaaramu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గుడారము - ప్రేమించుచున్నాను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Gudaaramu - Preminchuchunnaanu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తేజో మహిమ నిలుచు స్థలమును ప్రేమించెద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Thejo Mahima Niluchu Sthalamunu Premincheda Nenu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నన్ను తీర్చుము - నడచితిని న్యాయముగా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నీయందే నమ్మిక యుంచితి నేను - కావున నేను జారి పడను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Nannu Theerchumu - Nadachithini Nyaayamugaa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Neeyande Nammika Yunchithi Nenu - Kaavuna Nenu Jaari Padanu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శోధించు అంతరీంద్ర్యిముల్ - పరీక్షింపుము నాహృదయం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వాత్సల్యత నా యెదుటనుంచి - నడచుచున్నాను సత్యముతో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Shodhinchu Anthareendryimul - Pareekshimpumu Naahrudayan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Vaathsalyatha Naa Yedutanunchi - Nadachuchunnaanu Sathyamutho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భక్తి హీనులతో సాంగత్యం - దుష్టుల సంఘ మసహ్యం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కోరను స్నేహం నిరుపయోగులతో - వ్యర్థులతోను నేను నడువన్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Bhakthi Heenulatho Saanggathyan - Dushtula Sanggha Masahyan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Koranu Snehan Nirupayogulatho - Vyarthulathonu Nenu Naduvan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కడిగెదను నా చేతులు - నిర్దోష జలముల యందున్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నీబలిపీఠము చుట్టు - ప్రదక్షిణమును నే చేతున్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Kadigedanu Naa Chethulu - Nirdosha Jalamula Yandun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Neebalipeethamu Chuttu - Pradakshinamunu Ne Chethun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నీదు ఆశ్చర్య కార్యముల్ - దేవా నేను వర్ణింతును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కృతజ్ఞతతో నా స్తుతులు చెల్లించి - ఎలుగెత్తి గీతముల్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Needu Aashcharya Kaaryamul - Devaa Nenu Varninthunu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Kruthagnathatho Naa Sthuthulu Chellinchi - Elugeththi Geethamul Paadedan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2026-08-11T18:52:02Z</dcterms:created>
  <dcterms:modified xsi:type="dcterms:W3CDTF">2026-08-11T18:52:02Z</dcterms:modified>
</cp:coreProperties>
</file>